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</p:sldMasterIdLst>
  <p:sldIdLst>
    <p:sldId id="256" r:id="rId2"/>
    <p:sldId id="257" r:id="rId3"/>
    <p:sldId id="269" r:id="rId4"/>
    <p:sldId id="268" r:id="rId5"/>
    <p:sldId id="258" r:id="rId6"/>
    <p:sldId id="259" r:id="rId7"/>
    <p:sldId id="260" r:id="rId8"/>
    <p:sldId id="261" r:id="rId9"/>
    <p:sldId id="270" r:id="rId10"/>
    <p:sldId id="262" r:id="rId11"/>
    <p:sldId id="263" r:id="rId12"/>
    <p:sldId id="264" r:id="rId13"/>
    <p:sldId id="271" r:id="rId14"/>
    <p:sldId id="272" r:id="rId15"/>
    <p:sldId id="273" r:id="rId16"/>
    <p:sldId id="274" r:id="rId17"/>
    <p:sldId id="276" r:id="rId18"/>
    <p:sldId id="277" r:id="rId19"/>
    <p:sldId id="278" r:id="rId20"/>
    <p:sldId id="267" r:id="rId21"/>
    <p:sldId id="279" r:id="rId22"/>
    <p:sldId id="280" r:id="rId23"/>
    <p:sldId id="281" r:id="rId24"/>
    <p:sldId id="282" r:id="rId25"/>
    <p:sldId id="283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947FA9-4952-42E3-A1A8-72BD10D0C704}" v="94" dt="2025-06-15T21:11:13.8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1" d="100"/>
          <a:sy n="101" d="100"/>
        </p:scale>
        <p:origin x="179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l De Rycke" userId="b2725ae1-8249-4070-b8d0-80b0ccf08137" providerId="ADAL" clId="{63947FA9-4952-42E3-A1A8-72BD10D0C704}"/>
    <pc:docChg chg="undo custSel addSld delSld modSld sldOrd">
      <pc:chgData name="Nil De Rycke" userId="b2725ae1-8249-4070-b8d0-80b0ccf08137" providerId="ADAL" clId="{63947FA9-4952-42E3-A1A8-72BD10D0C704}" dt="2025-06-15T21:11:24.918" v="803" actId="20577"/>
      <pc:docMkLst>
        <pc:docMk/>
      </pc:docMkLst>
      <pc:sldChg chg="addSp delSp modSp mod">
        <pc:chgData name="Nil De Rycke" userId="b2725ae1-8249-4070-b8d0-80b0ccf08137" providerId="ADAL" clId="{63947FA9-4952-42E3-A1A8-72BD10D0C704}" dt="2025-06-15T06:03:49.468" v="52" actId="22"/>
        <pc:sldMkLst>
          <pc:docMk/>
          <pc:sldMk cId="0" sldId="257"/>
        </pc:sldMkLst>
        <pc:spChg chg="mod">
          <ac:chgData name="Nil De Rycke" userId="b2725ae1-8249-4070-b8d0-80b0ccf08137" providerId="ADAL" clId="{63947FA9-4952-42E3-A1A8-72BD10D0C704}" dt="2025-06-15T06:03:26.961" v="50" actId="20577"/>
          <ac:spMkLst>
            <pc:docMk/>
            <pc:sldMk cId="0" sldId="257"/>
            <ac:spMk id="2" creationId="{00000000-0000-0000-0000-000000000000}"/>
          </ac:spMkLst>
        </pc:spChg>
        <pc:spChg chg="add del mod">
          <ac:chgData name="Nil De Rycke" userId="b2725ae1-8249-4070-b8d0-80b0ccf08137" providerId="ADAL" clId="{63947FA9-4952-42E3-A1A8-72BD10D0C704}" dt="2025-06-15T06:03:49.468" v="52" actId="22"/>
          <ac:spMkLst>
            <pc:docMk/>
            <pc:sldMk cId="0" sldId="257"/>
            <ac:spMk id="4" creationId="{9E3F3105-3816-F64F-9C14-77A3B6344DE1}"/>
          </ac:spMkLst>
        </pc:spChg>
        <pc:graphicFrameChg chg="del">
          <ac:chgData name="Nil De Rycke" userId="b2725ae1-8249-4070-b8d0-80b0ccf08137" providerId="ADAL" clId="{63947FA9-4952-42E3-A1A8-72BD10D0C704}" dt="2025-06-15T06:03:37.469" v="51" actId="478"/>
          <ac:graphicFrameMkLst>
            <pc:docMk/>
            <pc:sldMk cId="0" sldId="257"/>
            <ac:graphicFrameMk id="5" creationId="{0E4F3FF5-44E7-1BD9-2778-65FDB62F1528}"/>
          </ac:graphicFrameMkLst>
        </pc:graphicFrameChg>
        <pc:picChg chg="add mod ord">
          <ac:chgData name="Nil De Rycke" userId="b2725ae1-8249-4070-b8d0-80b0ccf08137" providerId="ADAL" clId="{63947FA9-4952-42E3-A1A8-72BD10D0C704}" dt="2025-06-15T06:03:49.468" v="52" actId="22"/>
          <ac:picMkLst>
            <pc:docMk/>
            <pc:sldMk cId="0" sldId="257"/>
            <ac:picMk id="7" creationId="{68446DF5-F402-C4C0-814D-20DFBFB730B8}"/>
          </ac:picMkLst>
        </pc:picChg>
      </pc:sldChg>
      <pc:sldChg chg="addSp delSp modSp mod">
        <pc:chgData name="Nil De Rycke" userId="b2725ae1-8249-4070-b8d0-80b0ccf08137" providerId="ADAL" clId="{63947FA9-4952-42E3-A1A8-72BD10D0C704}" dt="2025-06-15T19:55:52.464" v="76" actId="26606"/>
        <pc:sldMkLst>
          <pc:docMk/>
          <pc:sldMk cId="0" sldId="258"/>
        </pc:sldMkLst>
        <pc:spChg chg="mod">
          <ac:chgData name="Nil De Rycke" userId="b2725ae1-8249-4070-b8d0-80b0ccf08137" providerId="ADAL" clId="{63947FA9-4952-42E3-A1A8-72BD10D0C704}" dt="2025-06-15T19:55:52.464" v="76" actId="26606"/>
          <ac:spMkLst>
            <pc:docMk/>
            <pc:sldMk cId="0" sldId="258"/>
            <ac:spMk id="2" creationId="{00000000-0000-0000-0000-000000000000}"/>
          </ac:spMkLst>
        </pc:spChg>
        <pc:spChg chg="del">
          <ac:chgData name="Nil De Rycke" userId="b2725ae1-8249-4070-b8d0-80b0ccf08137" providerId="ADAL" clId="{63947FA9-4952-42E3-A1A8-72BD10D0C704}" dt="2025-06-15T19:55:52.464" v="76" actId="26606"/>
          <ac:spMkLst>
            <pc:docMk/>
            <pc:sldMk cId="0" sldId="258"/>
            <ac:spMk id="3" creationId="{00000000-0000-0000-0000-000000000000}"/>
          </ac:spMkLst>
        </pc:spChg>
        <pc:spChg chg="del">
          <ac:chgData name="Nil De Rycke" userId="b2725ae1-8249-4070-b8d0-80b0ccf08137" providerId="ADAL" clId="{63947FA9-4952-42E3-A1A8-72BD10D0C704}" dt="2025-06-15T19:55:52.464" v="76" actId="26606"/>
          <ac:spMkLst>
            <pc:docMk/>
            <pc:sldMk cId="0" sldId="258"/>
            <ac:spMk id="8" creationId="{AC224410-FF86-4FBB-A05E-61232D4B1368}"/>
          </ac:spMkLst>
        </pc:spChg>
        <pc:spChg chg="del">
          <ac:chgData name="Nil De Rycke" userId="b2725ae1-8249-4070-b8d0-80b0ccf08137" providerId="ADAL" clId="{63947FA9-4952-42E3-A1A8-72BD10D0C704}" dt="2025-06-15T19:55:52.464" v="76" actId="26606"/>
          <ac:spMkLst>
            <pc:docMk/>
            <pc:sldMk cId="0" sldId="258"/>
            <ac:spMk id="10" creationId="{F3BDD110-869E-4A8C-9250-C7AE5C840842}"/>
          </ac:spMkLst>
        </pc:spChg>
        <pc:graphicFrameChg chg="add">
          <ac:chgData name="Nil De Rycke" userId="b2725ae1-8249-4070-b8d0-80b0ccf08137" providerId="ADAL" clId="{63947FA9-4952-42E3-A1A8-72BD10D0C704}" dt="2025-06-15T19:55:52.464" v="76" actId="26606"/>
          <ac:graphicFrameMkLst>
            <pc:docMk/>
            <pc:sldMk cId="0" sldId="258"/>
            <ac:graphicFrameMk id="12" creationId="{52E99A2D-5B21-9780-F3C1-30B16212547E}"/>
          </ac:graphicFrameMkLst>
        </pc:graphicFrameChg>
      </pc:sldChg>
      <pc:sldChg chg="addSp delSp modSp mod setBg setClrOvrMap">
        <pc:chgData name="Nil De Rycke" userId="b2725ae1-8249-4070-b8d0-80b0ccf08137" providerId="ADAL" clId="{63947FA9-4952-42E3-A1A8-72BD10D0C704}" dt="2025-06-15T20:03:35.822" v="87" actId="14100"/>
        <pc:sldMkLst>
          <pc:docMk/>
          <pc:sldMk cId="0" sldId="259"/>
        </pc:sldMkLst>
        <pc:spChg chg="mod">
          <ac:chgData name="Nil De Rycke" userId="b2725ae1-8249-4070-b8d0-80b0ccf08137" providerId="ADAL" clId="{63947FA9-4952-42E3-A1A8-72BD10D0C704}" dt="2025-06-15T20:03:20.251" v="84" actId="26606"/>
          <ac:spMkLst>
            <pc:docMk/>
            <pc:sldMk cId="0" sldId="259"/>
            <ac:spMk id="2" creationId="{00000000-0000-0000-0000-000000000000}"/>
          </ac:spMkLst>
        </pc:spChg>
        <pc:spChg chg="add del mod">
          <ac:chgData name="Nil De Rycke" userId="b2725ae1-8249-4070-b8d0-80b0ccf08137" providerId="ADAL" clId="{63947FA9-4952-42E3-A1A8-72BD10D0C704}" dt="2025-06-15T20:03:07.991" v="79" actId="931"/>
          <ac:spMkLst>
            <pc:docMk/>
            <pc:sldMk cId="0" sldId="259"/>
            <ac:spMk id="4" creationId="{B92333F8-F65A-A44A-F3D7-809E16030F14}"/>
          </ac:spMkLst>
        </pc:spChg>
        <pc:spChg chg="add">
          <ac:chgData name="Nil De Rycke" userId="b2725ae1-8249-4070-b8d0-80b0ccf08137" providerId="ADAL" clId="{63947FA9-4952-42E3-A1A8-72BD10D0C704}" dt="2025-06-15T20:03:20.251" v="84" actId="26606"/>
          <ac:spMkLst>
            <pc:docMk/>
            <pc:sldMk cId="0" sldId="259"/>
            <ac:spMk id="13" creationId="{F9B27335-0B3C-E154-BE2A-3DA91DF1D607}"/>
          </ac:spMkLst>
        </pc:spChg>
        <pc:spChg chg="add">
          <ac:chgData name="Nil De Rycke" userId="b2725ae1-8249-4070-b8d0-80b0ccf08137" providerId="ADAL" clId="{63947FA9-4952-42E3-A1A8-72BD10D0C704}" dt="2025-06-15T20:03:20.251" v="84" actId="26606"/>
          <ac:spMkLst>
            <pc:docMk/>
            <pc:sldMk cId="0" sldId="259"/>
            <ac:spMk id="16" creationId="{95CB840F-8E41-4CA5-B79B-25CC80AD234A}"/>
          </ac:spMkLst>
        </pc:spChg>
        <pc:graphicFrameChg chg="del">
          <ac:chgData name="Nil De Rycke" userId="b2725ae1-8249-4070-b8d0-80b0ccf08137" providerId="ADAL" clId="{63947FA9-4952-42E3-A1A8-72BD10D0C704}" dt="2025-06-15T20:02:50.058" v="78" actId="478"/>
          <ac:graphicFrameMkLst>
            <pc:docMk/>
            <pc:sldMk cId="0" sldId="259"/>
            <ac:graphicFrameMk id="7" creationId="{E2999DFF-5FAF-8236-2D5F-20162788EEC9}"/>
          </ac:graphicFrameMkLst>
        </pc:graphicFrameChg>
        <pc:picChg chg="add mod">
          <ac:chgData name="Nil De Rycke" userId="b2725ae1-8249-4070-b8d0-80b0ccf08137" providerId="ADAL" clId="{63947FA9-4952-42E3-A1A8-72BD10D0C704}" dt="2025-06-15T20:03:35.822" v="87" actId="14100"/>
          <ac:picMkLst>
            <pc:docMk/>
            <pc:sldMk cId="0" sldId="259"/>
            <ac:picMk id="6" creationId="{8C59A764-2AC8-5EB3-17D8-6AE742A38701}"/>
          </ac:picMkLst>
        </pc:picChg>
        <pc:picChg chg="del">
          <ac:chgData name="Nil De Rycke" userId="b2725ae1-8249-4070-b8d0-80b0ccf08137" providerId="ADAL" clId="{63947FA9-4952-42E3-A1A8-72BD10D0C704}" dt="2025-06-15T20:03:20.251" v="84" actId="26606"/>
          <ac:picMkLst>
            <pc:docMk/>
            <pc:sldMk cId="0" sldId="259"/>
            <ac:picMk id="9" creationId="{A8D526D7-C782-4F65-A21F-A6B40D869B47}"/>
          </ac:picMkLst>
        </pc:picChg>
      </pc:sldChg>
      <pc:sldChg chg="addSp delSp modSp mod">
        <pc:chgData name="Nil De Rycke" userId="b2725ae1-8249-4070-b8d0-80b0ccf08137" providerId="ADAL" clId="{63947FA9-4952-42E3-A1A8-72BD10D0C704}" dt="2025-06-15T20:03:59.728" v="88" actId="26606"/>
        <pc:sldMkLst>
          <pc:docMk/>
          <pc:sldMk cId="0" sldId="260"/>
        </pc:sldMkLst>
        <pc:spChg chg="mod">
          <ac:chgData name="Nil De Rycke" userId="b2725ae1-8249-4070-b8d0-80b0ccf08137" providerId="ADAL" clId="{63947FA9-4952-42E3-A1A8-72BD10D0C704}" dt="2025-06-15T20:03:59.728" v="88" actId="26606"/>
          <ac:spMkLst>
            <pc:docMk/>
            <pc:sldMk cId="0" sldId="260"/>
            <ac:spMk id="2" creationId="{00000000-0000-0000-0000-000000000000}"/>
          </ac:spMkLst>
        </pc:spChg>
        <pc:spChg chg="del mod">
          <ac:chgData name="Nil De Rycke" userId="b2725ae1-8249-4070-b8d0-80b0ccf08137" providerId="ADAL" clId="{63947FA9-4952-42E3-A1A8-72BD10D0C704}" dt="2025-06-15T20:03:59.728" v="88" actId="26606"/>
          <ac:spMkLst>
            <pc:docMk/>
            <pc:sldMk cId="0" sldId="260"/>
            <ac:spMk id="3" creationId="{00000000-0000-0000-0000-000000000000}"/>
          </ac:spMkLst>
        </pc:spChg>
        <pc:spChg chg="del">
          <ac:chgData name="Nil De Rycke" userId="b2725ae1-8249-4070-b8d0-80b0ccf08137" providerId="ADAL" clId="{63947FA9-4952-42E3-A1A8-72BD10D0C704}" dt="2025-06-15T20:03:59.728" v="88" actId="26606"/>
          <ac:spMkLst>
            <pc:docMk/>
            <pc:sldMk cId="0" sldId="260"/>
            <ac:spMk id="8" creationId="{AC224410-FF86-4FBB-A05E-61232D4B1368}"/>
          </ac:spMkLst>
        </pc:spChg>
        <pc:spChg chg="del">
          <ac:chgData name="Nil De Rycke" userId="b2725ae1-8249-4070-b8d0-80b0ccf08137" providerId="ADAL" clId="{63947FA9-4952-42E3-A1A8-72BD10D0C704}" dt="2025-06-15T20:03:59.728" v="88" actId="26606"/>
          <ac:spMkLst>
            <pc:docMk/>
            <pc:sldMk cId="0" sldId="260"/>
            <ac:spMk id="10" creationId="{02D3A4F5-ED97-4C3C-9BA5-06B0D180E3CB}"/>
          </ac:spMkLst>
        </pc:spChg>
        <pc:graphicFrameChg chg="add">
          <ac:chgData name="Nil De Rycke" userId="b2725ae1-8249-4070-b8d0-80b0ccf08137" providerId="ADAL" clId="{63947FA9-4952-42E3-A1A8-72BD10D0C704}" dt="2025-06-15T20:03:59.728" v="88" actId="26606"/>
          <ac:graphicFrameMkLst>
            <pc:docMk/>
            <pc:sldMk cId="0" sldId="260"/>
            <ac:graphicFrameMk id="12" creationId="{05164652-3E80-63F3-4089-5C2B4FF62F39}"/>
          </ac:graphicFrameMkLst>
        </pc:graphicFrameChg>
      </pc:sldChg>
      <pc:sldChg chg="addSp delSp modSp mod">
        <pc:chgData name="Nil De Rycke" userId="b2725ae1-8249-4070-b8d0-80b0ccf08137" providerId="ADAL" clId="{63947FA9-4952-42E3-A1A8-72BD10D0C704}" dt="2025-06-15T06:10:38.196" v="69" actId="255"/>
        <pc:sldMkLst>
          <pc:docMk/>
          <pc:sldMk cId="0" sldId="262"/>
        </pc:sldMkLst>
        <pc:spChg chg="mod">
          <ac:chgData name="Nil De Rycke" userId="b2725ae1-8249-4070-b8d0-80b0ccf08137" providerId="ADAL" clId="{63947FA9-4952-42E3-A1A8-72BD10D0C704}" dt="2025-06-15T06:09:37.901" v="64" actId="26606"/>
          <ac:spMkLst>
            <pc:docMk/>
            <pc:sldMk cId="0" sldId="262"/>
            <ac:spMk id="2" creationId="{00000000-0000-0000-0000-000000000000}"/>
          </ac:spMkLst>
        </pc:spChg>
        <pc:spChg chg="del">
          <ac:chgData name="Nil De Rycke" userId="b2725ae1-8249-4070-b8d0-80b0ccf08137" providerId="ADAL" clId="{63947FA9-4952-42E3-A1A8-72BD10D0C704}" dt="2025-06-15T06:09:37.901" v="64" actId="26606"/>
          <ac:spMkLst>
            <pc:docMk/>
            <pc:sldMk cId="0" sldId="262"/>
            <ac:spMk id="3" creationId="{00000000-0000-0000-0000-000000000000}"/>
          </ac:spMkLst>
        </pc:spChg>
        <pc:spChg chg="del">
          <ac:chgData name="Nil De Rycke" userId="b2725ae1-8249-4070-b8d0-80b0ccf08137" providerId="ADAL" clId="{63947FA9-4952-42E3-A1A8-72BD10D0C704}" dt="2025-06-15T06:09:37.901" v="64" actId="26606"/>
          <ac:spMkLst>
            <pc:docMk/>
            <pc:sldMk cId="0" sldId="262"/>
            <ac:spMk id="14" creationId="{AC224410-FF86-4FBB-A05E-61232D4B1368}"/>
          </ac:spMkLst>
        </pc:spChg>
        <pc:spChg chg="del">
          <ac:chgData name="Nil De Rycke" userId="b2725ae1-8249-4070-b8d0-80b0ccf08137" providerId="ADAL" clId="{63947FA9-4952-42E3-A1A8-72BD10D0C704}" dt="2025-06-15T06:09:37.901" v="64" actId="26606"/>
          <ac:spMkLst>
            <pc:docMk/>
            <pc:sldMk cId="0" sldId="262"/>
            <ac:spMk id="15" creationId="{F3BDD110-869E-4A8C-9250-C7AE5C840842}"/>
          </ac:spMkLst>
        </pc:spChg>
        <pc:graphicFrameChg chg="add mod">
          <ac:chgData name="Nil De Rycke" userId="b2725ae1-8249-4070-b8d0-80b0ccf08137" providerId="ADAL" clId="{63947FA9-4952-42E3-A1A8-72BD10D0C704}" dt="2025-06-15T06:10:38.196" v="69" actId="255"/>
          <ac:graphicFrameMkLst>
            <pc:docMk/>
            <pc:sldMk cId="0" sldId="262"/>
            <ac:graphicFrameMk id="17" creationId="{17435F67-B36B-8ABF-29E9-ECB98B44225B}"/>
          </ac:graphicFrameMkLst>
        </pc:graphicFrameChg>
      </pc:sldChg>
      <pc:sldChg chg="del ord">
        <pc:chgData name="Nil De Rycke" userId="b2725ae1-8249-4070-b8d0-80b0ccf08137" providerId="ADAL" clId="{63947FA9-4952-42E3-A1A8-72BD10D0C704}" dt="2025-06-15T20:21:25.330" v="210" actId="47"/>
        <pc:sldMkLst>
          <pc:docMk/>
          <pc:sldMk cId="0" sldId="265"/>
        </pc:sldMkLst>
      </pc:sldChg>
      <pc:sldChg chg="del">
        <pc:chgData name="Nil De Rycke" userId="b2725ae1-8249-4070-b8d0-80b0ccf08137" providerId="ADAL" clId="{63947FA9-4952-42E3-A1A8-72BD10D0C704}" dt="2025-06-15T20:21:31.055" v="211" actId="47"/>
        <pc:sldMkLst>
          <pc:docMk/>
          <pc:sldMk cId="0" sldId="266"/>
        </pc:sldMkLst>
      </pc:sldChg>
      <pc:sldChg chg="addSp delSp modSp new mod">
        <pc:chgData name="Nil De Rycke" userId="b2725ae1-8249-4070-b8d0-80b0ccf08137" providerId="ADAL" clId="{63947FA9-4952-42E3-A1A8-72BD10D0C704}" dt="2025-06-15T20:24:52.997" v="379" actId="20577"/>
        <pc:sldMkLst>
          <pc:docMk/>
          <pc:sldMk cId="3909692922" sldId="267"/>
        </pc:sldMkLst>
        <pc:spChg chg="mod">
          <ac:chgData name="Nil De Rycke" userId="b2725ae1-8249-4070-b8d0-80b0ccf08137" providerId="ADAL" clId="{63947FA9-4952-42E3-A1A8-72BD10D0C704}" dt="2025-06-15T20:24:52.997" v="379" actId="20577"/>
          <ac:spMkLst>
            <pc:docMk/>
            <pc:sldMk cId="3909692922" sldId="267"/>
            <ac:spMk id="2" creationId="{6275BBB9-F661-FAE8-6AA7-8FC797F3A74D}"/>
          </ac:spMkLst>
        </pc:spChg>
        <pc:spChg chg="del">
          <ac:chgData name="Nil De Rycke" userId="b2725ae1-8249-4070-b8d0-80b0ccf08137" providerId="ADAL" clId="{63947FA9-4952-42E3-A1A8-72BD10D0C704}" dt="2025-06-15T05:59:12.173" v="21" actId="22"/>
          <ac:spMkLst>
            <pc:docMk/>
            <pc:sldMk cId="3909692922" sldId="267"/>
            <ac:spMk id="3" creationId="{78A3F5E3-788E-66E5-49FA-2E7E5DD7F944}"/>
          </ac:spMkLst>
        </pc:spChg>
        <pc:picChg chg="add mod ord">
          <ac:chgData name="Nil De Rycke" userId="b2725ae1-8249-4070-b8d0-80b0ccf08137" providerId="ADAL" clId="{63947FA9-4952-42E3-A1A8-72BD10D0C704}" dt="2025-06-15T20:23:42.702" v="371" actId="1035"/>
          <ac:picMkLst>
            <pc:docMk/>
            <pc:sldMk cId="3909692922" sldId="267"/>
            <ac:picMk id="5" creationId="{D2543AB2-CED3-3C2B-851B-5E013CCBF9E9}"/>
          </ac:picMkLst>
        </pc:picChg>
        <pc:picChg chg="add mod">
          <ac:chgData name="Nil De Rycke" userId="b2725ae1-8249-4070-b8d0-80b0ccf08137" providerId="ADAL" clId="{63947FA9-4952-42E3-A1A8-72BD10D0C704}" dt="2025-06-15T06:00:48.824" v="32" actId="14100"/>
          <ac:picMkLst>
            <pc:docMk/>
            <pc:sldMk cId="3909692922" sldId="267"/>
            <ac:picMk id="7" creationId="{6A303021-B1F2-FA32-309B-68232E346CE4}"/>
          </ac:picMkLst>
        </pc:picChg>
      </pc:sldChg>
      <pc:sldChg chg="modSp add del">
        <pc:chgData name="Nil De Rycke" userId="b2725ae1-8249-4070-b8d0-80b0ccf08137" providerId="ADAL" clId="{63947FA9-4952-42E3-A1A8-72BD10D0C704}" dt="2025-06-15T06:03:13.837" v="35" actId="47"/>
        <pc:sldMkLst>
          <pc:docMk/>
          <pc:sldMk cId="935154464" sldId="268"/>
        </pc:sldMkLst>
        <pc:spChg chg="mod">
          <ac:chgData name="Nil De Rycke" userId="b2725ae1-8249-4070-b8d0-80b0ccf08137" providerId="ADAL" clId="{63947FA9-4952-42E3-A1A8-72BD10D0C704}" dt="2025-06-15T06:03:11.356" v="34" actId="6549"/>
          <ac:spMkLst>
            <pc:docMk/>
            <pc:sldMk cId="935154464" sldId="268"/>
            <ac:spMk id="3" creationId="{A9271B8B-3C31-B072-3F7C-991AE3A53EF3}"/>
          </ac:spMkLst>
        </pc:spChg>
      </pc:sldChg>
      <pc:sldChg chg="add">
        <pc:chgData name="Nil De Rycke" userId="b2725ae1-8249-4070-b8d0-80b0ccf08137" providerId="ADAL" clId="{63947FA9-4952-42E3-A1A8-72BD10D0C704}" dt="2025-06-15T06:03:19.521" v="36" actId="2890"/>
        <pc:sldMkLst>
          <pc:docMk/>
          <pc:sldMk cId="3547281793" sldId="268"/>
        </pc:sldMkLst>
      </pc:sldChg>
      <pc:sldChg chg="addSp delSp modSp add mod">
        <pc:chgData name="Nil De Rycke" userId="b2725ae1-8249-4070-b8d0-80b0ccf08137" providerId="ADAL" clId="{63947FA9-4952-42E3-A1A8-72BD10D0C704}" dt="2025-06-15T06:05:55.412" v="55" actId="22"/>
        <pc:sldMkLst>
          <pc:docMk/>
          <pc:sldMk cId="987184970" sldId="269"/>
        </pc:sldMkLst>
        <pc:spChg chg="add del mod">
          <ac:chgData name="Nil De Rycke" userId="b2725ae1-8249-4070-b8d0-80b0ccf08137" providerId="ADAL" clId="{63947FA9-4952-42E3-A1A8-72BD10D0C704}" dt="2025-06-15T06:05:55.412" v="55" actId="22"/>
          <ac:spMkLst>
            <pc:docMk/>
            <pc:sldMk cId="987184970" sldId="269"/>
            <ac:spMk id="4" creationId="{8F819093-7594-92FE-2FE6-3F5F2864C3DF}"/>
          </ac:spMkLst>
        </pc:spChg>
        <pc:picChg chg="add mod ord">
          <ac:chgData name="Nil De Rycke" userId="b2725ae1-8249-4070-b8d0-80b0ccf08137" providerId="ADAL" clId="{63947FA9-4952-42E3-A1A8-72BD10D0C704}" dt="2025-06-15T06:05:55.412" v="55" actId="22"/>
          <ac:picMkLst>
            <pc:docMk/>
            <pc:sldMk cId="987184970" sldId="269"/>
            <ac:picMk id="6" creationId="{080FDF9D-A37A-A66A-1052-519A6D8C981E}"/>
          </ac:picMkLst>
        </pc:picChg>
        <pc:picChg chg="del">
          <ac:chgData name="Nil De Rycke" userId="b2725ae1-8249-4070-b8d0-80b0ccf08137" providerId="ADAL" clId="{63947FA9-4952-42E3-A1A8-72BD10D0C704}" dt="2025-06-15T06:05:52.364" v="54" actId="478"/>
          <ac:picMkLst>
            <pc:docMk/>
            <pc:sldMk cId="987184970" sldId="269"/>
            <ac:picMk id="7" creationId="{99872A10-5BED-3271-A938-BF1495AF2AB9}"/>
          </ac:picMkLst>
        </pc:picChg>
      </pc:sldChg>
      <pc:sldChg chg="addSp delSp modSp add mod">
        <pc:chgData name="Nil De Rycke" userId="b2725ae1-8249-4070-b8d0-80b0ccf08137" providerId="ADAL" clId="{63947FA9-4952-42E3-A1A8-72BD10D0C704}" dt="2025-06-15T19:53:16.051" v="75" actId="26606"/>
        <pc:sldMkLst>
          <pc:docMk/>
          <pc:sldMk cId="1830671262" sldId="270"/>
        </pc:sldMkLst>
        <pc:spChg chg="mod ord">
          <ac:chgData name="Nil De Rycke" userId="b2725ae1-8249-4070-b8d0-80b0ccf08137" providerId="ADAL" clId="{63947FA9-4952-42E3-A1A8-72BD10D0C704}" dt="2025-06-15T19:53:16.051" v="75" actId="26606"/>
          <ac:spMkLst>
            <pc:docMk/>
            <pc:sldMk cId="1830671262" sldId="270"/>
            <ac:spMk id="2" creationId="{585C14C1-48EE-5C25-AAFB-460AF4C2AF57}"/>
          </ac:spMkLst>
        </pc:spChg>
        <pc:spChg chg="add del mod">
          <ac:chgData name="Nil De Rycke" userId="b2725ae1-8249-4070-b8d0-80b0ccf08137" providerId="ADAL" clId="{63947FA9-4952-42E3-A1A8-72BD10D0C704}" dt="2025-06-15T06:07:34.588" v="58"/>
          <ac:spMkLst>
            <pc:docMk/>
            <pc:sldMk cId="1830671262" sldId="270"/>
            <ac:spMk id="4" creationId="{05D23A9D-C781-ABD0-F0F9-83FA3364C70F}"/>
          </ac:spMkLst>
        </pc:spChg>
        <pc:spChg chg="add del mod">
          <ac:chgData name="Nil De Rycke" userId="b2725ae1-8249-4070-b8d0-80b0ccf08137" providerId="ADAL" clId="{63947FA9-4952-42E3-A1A8-72BD10D0C704}" dt="2025-06-15T06:08:56.001" v="60" actId="22"/>
          <ac:spMkLst>
            <pc:docMk/>
            <pc:sldMk cId="1830671262" sldId="270"/>
            <ac:spMk id="6" creationId="{A4B4387A-F3AF-B517-4946-8D1D6B651188}"/>
          </ac:spMkLst>
        </pc:spChg>
        <pc:spChg chg="add del">
          <ac:chgData name="Nil De Rycke" userId="b2725ae1-8249-4070-b8d0-80b0ccf08137" providerId="ADAL" clId="{63947FA9-4952-42E3-A1A8-72BD10D0C704}" dt="2025-06-15T19:53:01.816" v="71" actId="26606"/>
          <ac:spMkLst>
            <pc:docMk/>
            <pc:sldMk cId="1830671262" sldId="270"/>
            <ac:spMk id="13" creationId="{69723C37-0FA9-6C97-5C2D-BAA38C01BFF2}"/>
          </ac:spMkLst>
        </pc:spChg>
        <pc:spChg chg="add del">
          <ac:chgData name="Nil De Rycke" userId="b2725ae1-8249-4070-b8d0-80b0ccf08137" providerId="ADAL" clId="{63947FA9-4952-42E3-A1A8-72BD10D0C704}" dt="2025-06-15T19:53:01.816" v="71" actId="26606"/>
          <ac:spMkLst>
            <pc:docMk/>
            <pc:sldMk cId="1830671262" sldId="270"/>
            <ac:spMk id="16" creationId="{0A22D114-11B7-46ED-94A9-18DC1C977BF4}"/>
          </ac:spMkLst>
        </pc:spChg>
        <pc:spChg chg="add del">
          <ac:chgData name="Nil De Rycke" userId="b2725ae1-8249-4070-b8d0-80b0ccf08137" providerId="ADAL" clId="{63947FA9-4952-42E3-A1A8-72BD10D0C704}" dt="2025-06-15T19:53:05.363" v="73" actId="26606"/>
          <ac:spMkLst>
            <pc:docMk/>
            <pc:sldMk cId="1830671262" sldId="270"/>
            <ac:spMk id="18" creationId="{A5E756FC-4141-709F-9153-7F07E88DAB23}"/>
          </ac:spMkLst>
        </pc:spChg>
        <pc:spChg chg="add del">
          <ac:chgData name="Nil De Rycke" userId="b2725ae1-8249-4070-b8d0-80b0ccf08137" providerId="ADAL" clId="{63947FA9-4952-42E3-A1A8-72BD10D0C704}" dt="2025-06-15T19:53:16.051" v="75" actId="26606"/>
          <ac:spMkLst>
            <pc:docMk/>
            <pc:sldMk cId="1830671262" sldId="270"/>
            <ac:spMk id="21" creationId="{37D54B6C-87D0-4C03-8335-3955179D2B5B}"/>
          </ac:spMkLst>
        </pc:spChg>
        <pc:spChg chg="add del">
          <ac:chgData name="Nil De Rycke" userId="b2725ae1-8249-4070-b8d0-80b0ccf08137" providerId="ADAL" clId="{63947FA9-4952-42E3-A1A8-72BD10D0C704}" dt="2025-06-15T19:53:16.051" v="75" actId="26606"/>
          <ac:spMkLst>
            <pc:docMk/>
            <pc:sldMk cId="1830671262" sldId="270"/>
            <ac:spMk id="22" creationId="{4BAC2584-C69A-868B-5ED2-1537D498FD75}"/>
          </ac:spMkLst>
        </pc:spChg>
        <pc:graphicFrameChg chg="del">
          <ac:chgData name="Nil De Rycke" userId="b2725ae1-8249-4070-b8d0-80b0ccf08137" providerId="ADAL" clId="{63947FA9-4952-42E3-A1A8-72BD10D0C704}" dt="2025-06-15T06:07:31.947" v="57" actId="478"/>
          <ac:graphicFrameMkLst>
            <pc:docMk/>
            <pc:sldMk cId="1830671262" sldId="270"/>
            <ac:graphicFrameMk id="5" creationId="{A6F01F0E-42F0-4250-AB42-4649DE1E3341}"/>
          </ac:graphicFrameMkLst>
        </pc:graphicFrameChg>
        <pc:picChg chg="add mod ord">
          <ac:chgData name="Nil De Rycke" userId="b2725ae1-8249-4070-b8d0-80b0ccf08137" providerId="ADAL" clId="{63947FA9-4952-42E3-A1A8-72BD10D0C704}" dt="2025-06-15T19:53:16.051" v="75" actId="26606"/>
          <ac:picMkLst>
            <pc:docMk/>
            <pc:sldMk cId="1830671262" sldId="270"/>
            <ac:picMk id="8" creationId="{1F65B355-7C49-4EFD-1C93-1759CFC874E1}"/>
          </ac:picMkLst>
        </pc:picChg>
        <pc:picChg chg="add del">
          <ac:chgData name="Nil De Rycke" userId="b2725ae1-8249-4070-b8d0-80b0ccf08137" providerId="ADAL" clId="{63947FA9-4952-42E3-A1A8-72BD10D0C704}" dt="2025-06-15T19:53:16.051" v="75" actId="26606"/>
          <ac:picMkLst>
            <pc:docMk/>
            <pc:sldMk cId="1830671262" sldId="270"/>
            <ac:picMk id="9" creationId="{9CEE52FE-C2AB-0996-8365-54FEC0947A23}"/>
          </ac:picMkLst>
        </pc:picChg>
        <pc:picChg chg="add del">
          <ac:chgData name="Nil De Rycke" userId="b2725ae1-8249-4070-b8d0-80b0ccf08137" providerId="ADAL" clId="{63947FA9-4952-42E3-A1A8-72BD10D0C704}" dt="2025-06-15T19:53:05.363" v="73" actId="26606"/>
          <ac:picMkLst>
            <pc:docMk/>
            <pc:sldMk cId="1830671262" sldId="270"/>
            <ac:picMk id="19" creationId="{B536FA4E-0152-4E27-91DA-0FC22D1846BB}"/>
          </ac:picMkLst>
        </pc:picChg>
        <pc:picChg chg="add del mod">
          <ac:chgData name="Nil De Rycke" userId="b2725ae1-8249-4070-b8d0-80b0ccf08137" providerId="ADAL" clId="{63947FA9-4952-42E3-A1A8-72BD10D0C704}" dt="2025-06-15T06:07:42.319" v="59" actId="478"/>
          <ac:picMkLst>
            <pc:docMk/>
            <pc:sldMk cId="1830671262" sldId="270"/>
            <ac:picMk id="1026" creationId="{6CF35F58-AE4B-9727-6BBE-7E6AC3CDC0D1}"/>
          </ac:picMkLst>
        </pc:picChg>
      </pc:sldChg>
      <pc:sldChg chg="addSp delSp modSp add mod">
        <pc:chgData name="Nil De Rycke" userId="b2725ae1-8249-4070-b8d0-80b0ccf08137" providerId="ADAL" clId="{63947FA9-4952-42E3-A1A8-72BD10D0C704}" dt="2025-06-15T20:18:45.595" v="203" actId="26606"/>
        <pc:sldMkLst>
          <pc:docMk/>
          <pc:sldMk cId="1635837539" sldId="271"/>
        </pc:sldMkLst>
        <pc:spChg chg="mod">
          <ac:chgData name="Nil De Rycke" userId="b2725ae1-8249-4070-b8d0-80b0ccf08137" providerId="ADAL" clId="{63947FA9-4952-42E3-A1A8-72BD10D0C704}" dt="2025-06-15T20:18:42.192" v="200" actId="26606"/>
          <ac:spMkLst>
            <pc:docMk/>
            <pc:sldMk cId="1635837539" sldId="271"/>
            <ac:spMk id="2" creationId="{4331E2CB-8742-8667-D398-F8FFF54492C4}"/>
          </ac:spMkLst>
        </pc:spChg>
        <pc:spChg chg="add del mod">
          <ac:chgData name="Nil De Rycke" userId="b2725ae1-8249-4070-b8d0-80b0ccf08137" providerId="ADAL" clId="{63947FA9-4952-42E3-A1A8-72BD10D0C704}" dt="2025-06-15T20:08:52.191" v="170" actId="478"/>
          <ac:spMkLst>
            <pc:docMk/>
            <pc:sldMk cId="1635837539" sldId="271"/>
            <ac:spMk id="4" creationId="{FBFFE9B5-02C2-025B-D0B9-57388419A161}"/>
          </ac:spMkLst>
        </pc:spChg>
        <pc:spChg chg="add">
          <ac:chgData name="Nil De Rycke" userId="b2725ae1-8249-4070-b8d0-80b0ccf08137" providerId="ADAL" clId="{63947FA9-4952-42E3-A1A8-72BD10D0C704}" dt="2025-06-15T20:05:33.654" v="91"/>
          <ac:spMkLst>
            <pc:docMk/>
            <pc:sldMk cId="1635837539" sldId="271"/>
            <ac:spMk id="6" creationId="{89487100-E15A-B7CF-6556-3DDCD5C4B6A8}"/>
          </ac:spMkLst>
        </pc:spChg>
        <pc:spChg chg="add">
          <ac:chgData name="Nil De Rycke" userId="b2725ae1-8249-4070-b8d0-80b0ccf08137" providerId="ADAL" clId="{63947FA9-4952-42E3-A1A8-72BD10D0C704}" dt="2025-06-15T20:05:33.654" v="91"/>
          <ac:spMkLst>
            <pc:docMk/>
            <pc:sldMk cId="1635837539" sldId="271"/>
            <ac:spMk id="7" creationId="{32BA7756-ABB6-644A-550E-3676A1529F27}"/>
          </ac:spMkLst>
        </pc:spChg>
        <pc:spChg chg="add">
          <ac:chgData name="Nil De Rycke" userId="b2725ae1-8249-4070-b8d0-80b0ccf08137" providerId="ADAL" clId="{63947FA9-4952-42E3-A1A8-72BD10D0C704}" dt="2025-06-15T20:05:33.654" v="91"/>
          <ac:spMkLst>
            <pc:docMk/>
            <pc:sldMk cId="1635837539" sldId="271"/>
            <ac:spMk id="8" creationId="{79ECE4C6-B8C7-386B-B5C8-087443167814}"/>
          </ac:spMkLst>
        </pc:spChg>
        <pc:spChg chg="add">
          <ac:chgData name="Nil De Rycke" userId="b2725ae1-8249-4070-b8d0-80b0ccf08137" providerId="ADAL" clId="{63947FA9-4952-42E3-A1A8-72BD10D0C704}" dt="2025-06-15T20:05:33.654" v="91"/>
          <ac:spMkLst>
            <pc:docMk/>
            <pc:sldMk cId="1635837539" sldId="271"/>
            <ac:spMk id="10" creationId="{7079A578-1168-3E85-428D-BF9BB338667A}"/>
          </ac:spMkLst>
        </pc:spChg>
        <pc:spChg chg="add">
          <ac:chgData name="Nil De Rycke" userId="b2725ae1-8249-4070-b8d0-80b0ccf08137" providerId="ADAL" clId="{63947FA9-4952-42E3-A1A8-72BD10D0C704}" dt="2025-06-15T20:05:33.654" v="91"/>
          <ac:spMkLst>
            <pc:docMk/>
            <pc:sldMk cId="1635837539" sldId="271"/>
            <ac:spMk id="11" creationId="{A723FC2E-1EEA-90F1-B4DC-F60DF8578411}"/>
          </ac:spMkLst>
        </pc:spChg>
        <pc:spChg chg="add mod">
          <ac:chgData name="Nil De Rycke" userId="b2725ae1-8249-4070-b8d0-80b0ccf08137" providerId="ADAL" clId="{63947FA9-4952-42E3-A1A8-72BD10D0C704}" dt="2025-06-15T20:05:39.639" v="93"/>
          <ac:spMkLst>
            <pc:docMk/>
            <pc:sldMk cId="1635837539" sldId="271"/>
            <ac:spMk id="12" creationId="{49D1F936-85A6-0CEF-4D48-F500E3577892}"/>
          </ac:spMkLst>
        </pc:spChg>
        <pc:spChg chg="add mod">
          <ac:chgData name="Nil De Rycke" userId="b2725ae1-8249-4070-b8d0-80b0ccf08137" providerId="ADAL" clId="{63947FA9-4952-42E3-A1A8-72BD10D0C704}" dt="2025-06-15T20:05:39.639" v="93"/>
          <ac:spMkLst>
            <pc:docMk/>
            <pc:sldMk cId="1635837539" sldId="271"/>
            <ac:spMk id="13" creationId="{A136F8B2-ABDE-2FCE-97EF-7B6CD6C07744}"/>
          </ac:spMkLst>
        </pc:spChg>
        <pc:spChg chg="add mod">
          <ac:chgData name="Nil De Rycke" userId="b2725ae1-8249-4070-b8d0-80b0ccf08137" providerId="ADAL" clId="{63947FA9-4952-42E3-A1A8-72BD10D0C704}" dt="2025-06-15T20:05:39.639" v="93"/>
          <ac:spMkLst>
            <pc:docMk/>
            <pc:sldMk cId="1635837539" sldId="271"/>
            <ac:spMk id="14" creationId="{2E9E8AAA-8941-A598-EE32-88535D2DBB32}"/>
          </ac:spMkLst>
        </pc:spChg>
        <pc:spChg chg="add mod">
          <ac:chgData name="Nil De Rycke" userId="b2725ae1-8249-4070-b8d0-80b0ccf08137" providerId="ADAL" clId="{63947FA9-4952-42E3-A1A8-72BD10D0C704}" dt="2025-06-15T20:05:39.639" v="93"/>
          <ac:spMkLst>
            <pc:docMk/>
            <pc:sldMk cId="1635837539" sldId="271"/>
            <ac:spMk id="15" creationId="{4560EE36-B8E8-181C-F6D8-736216BACF65}"/>
          </ac:spMkLst>
        </pc:spChg>
        <pc:spChg chg="add mod">
          <ac:chgData name="Nil De Rycke" userId="b2725ae1-8249-4070-b8d0-80b0ccf08137" providerId="ADAL" clId="{63947FA9-4952-42E3-A1A8-72BD10D0C704}" dt="2025-06-15T20:05:39.639" v="93"/>
          <ac:spMkLst>
            <pc:docMk/>
            <pc:sldMk cId="1635837539" sldId="271"/>
            <ac:spMk id="16" creationId="{02B1671B-7F71-0320-FC90-0D60B81BD05B}"/>
          </ac:spMkLst>
        </pc:spChg>
        <pc:spChg chg="add">
          <ac:chgData name="Nil De Rycke" userId="b2725ae1-8249-4070-b8d0-80b0ccf08137" providerId="ADAL" clId="{63947FA9-4952-42E3-A1A8-72BD10D0C704}" dt="2025-06-15T20:05:52.400" v="109"/>
          <ac:spMkLst>
            <pc:docMk/>
            <pc:sldMk cId="1635837539" sldId="271"/>
            <ac:spMk id="17" creationId="{32C8C1DD-7609-A624-8ABD-4BF79103AFE0}"/>
          </ac:spMkLst>
        </pc:spChg>
        <pc:spChg chg="add">
          <ac:chgData name="Nil De Rycke" userId="b2725ae1-8249-4070-b8d0-80b0ccf08137" providerId="ADAL" clId="{63947FA9-4952-42E3-A1A8-72BD10D0C704}" dt="2025-06-15T20:05:52.400" v="109"/>
          <ac:spMkLst>
            <pc:docMk/>
            <pc:sldMk cId="1635837539" sldId="271"/>
            <ac:spMk id="18" creationId="{46803520-B9E2-6327-ACCF-1C95870AF7A4}"/>
          </ac:spMkLst>
        </pc:spChg>
        <pc:spChg chg="add">
          <ac:chgData name="Nil De Rycke" userId="b2725ae1-8249-4070-b8d0-80b0ccf08137" providerId="ADAL" clId="{63947FA9-4952-42E3-A1A8-72BD10D0C704}" dt="2025-06-15T20:05:52.400" v="109"/>
          <ac:spMkLst>
            <pc:docMk/>
            <pc:sldMk cId="1635837539" sldId="271"/>
            <ac:spMk id="19" creationId="{4B7C14C5-92A4-AD9C-0BD5-A4F10FC15811}"/>
          </ac:spMkLst>
        </pc:spChg>
        <pc:spChg chg="add">
          <ac:chgData name="Nil De Rycke" userId="b2725ae1-8249-4070-b8d0-80b0ccf08137" providerId="ADAL" clId="{63947FA9-4952-42E3-A1A8-72BD10D0C704}" dt="2025-06-15T20:05:52.400" v="109"/>
          <ac:spMkLst>
            <pc:docMk/>
            <pc:sldMk cId="1635837539" sldId="271"/>
            <ac:spMk id="20" creationId="{98AD25A5-EB55-FE3E-508B-8FD244969EA9}"/>
          </ac:spMkLst>
        </pc:spChg>
        <pc:spChg chg="add">
          <ac:chgData name="Nil De Rycke" userId="b2725ae1-8249-4070-b8d0-80b0ccf08137" providerId="ADAL" clId="{63947FA9-4952-42E3-A1A8-72BD10D0C704}" dt="2025-06-15T20:05:52.400" v="109"/>
          <ac:spMkLst>
            <pc:docMk/>
            <pc:sldMk cId="1635837539" sldId="271"/>
            <ac:spMk id="21" creationId="{6E1226FD-AE5A-33AB-4789-78B83DCCC086}"/>
          </ac:spMkLst>
        </pc:spChg>
        <pc:spChg chg="add">
          <ac:chgData name="Nil De Rycke" userId="b2725ae1-8249-4070-b8d0-80b0ccf08137" providerId="ADAL" clId="{63947FA9-4952-42E3-A1A8-72BD10D0C704}" dt="2025-06-15T20:07:28.165" v="156"/>
          <ac:spMkLst>
            <pc:docMk/>
            <pc:sldMk cId="1635837539" sldId="271"/>
            <ac:spMk id="22" creationId="{74581E48-89C4-4742-AD54-F304044052F4}"/>
          </ac:spMkLst>
        </pc:spChg>
        <pc:spChg chg="add">
          <ac:chgData name="Nil De Rycke" userId="b2725ae1-8249-4070-b8d0-80b0ccf08137" providerId="ADAL" clId="{63947FA9-4952-42E3-A1A8-72BD10D0C704}" dt="2025-06-15T20:07:28.165" v="156"/>
          <ac:spMkLst>
            <pc:docMk/>
            <pc:sldMk cId="1635837539" sldId="271"/>
            <ac:spMk id="23" creationId="{06700F57-9892-8DD9-1598-55696A2D9329}"/>
          </ac:spMkLst>
        </pc:spChg>
        <pc:spChg chg="add">
          <ac:chgData name="Nil De Rycke" userId="b2725ae1-8249-4070-b8d0-80b0ccf08137" providerId="ADAL" clId="{63947FA9-4952-42E3-A1A8-72BD10D0C704}" dt="2025-06-15T20:07:28.165" v="156"/>
          <ac:spMkLst>
            <pc:docMk/>
            <pc:sldMk cId="1635837539" sldId="271"/>
            <ac:spMk id="24" creationId="{D4C7E92A-0C3D-881E-1D45-08C2057427EF}"/>
          </ac:spMkLst>
        </pc:spChg>
        <pc:spChg chg="add">
          <ac:chgData name="Nil De Rycke" userId="b2725ae1-8249-4070-b8d0-80b0ccf08137" providerId="ADAL" clId="{63947FA9-4952-42E3-A1A8-72BD10D0C704}" dt="2025-06-15T20:07:28.165" v="156"/>
          <ac:spMkLst>
            <pc:docMk/>
            <pc:sldMk cId="1635837539" sldId="271"/>
            <ac:spMk id="25" creationId="{A5F24BAD-29D1-19E1-0AE5-EB70C5EB857F}"/>
          </ac:spMkLst>
        </pc:spChg>
        <pc:spChg chg="add">
          <ac:chgData name="Nil De Rycke" userId="b2725ae1-8249-4070-b8d0-80b0ccf08137" providerId="ADAL" clId="{63947FA9-4952-42E3-A1A8-72BD10D0C704}" dt="2025-06-15T20:07:28.165" v="156"/>
          <ac:spMkLst>
            <pc:docMk/>
            <pc:sldMk cId="1635837539" sldId="271"/>
            <ac:spMk id="26" creationId="{F3BFE0C9-4DF0-4864-8BC9-DF05507A0726}"/>
          </ac:spMkLst>
        </pc:spChg>
        <pc:spChg chg="add del">
          <ac:chgData name="Nil De Rycke" userId="b2725ae1-8249-4070-b8d0-80b0ccf08137" providerId="ADAL" clId="{63947FA9-4952-42E3-A1A8-72BD10D0C704}" dt="2025-06-15T20:08:39.923" v="168" actId="26606"/>
          <ac:spMkLst>
            <pc:docMk/>
            <pc:sldMk cId="1635837539" sldId="271"/>
            <ac:spMk id="27" creationId="{9A6C2C86-63BF-47D5-AA3F-905111A238E2}"/>
          </ac:spMkLst>
        </pc:spChg>
        <pc:spChg chg="add del mod">
          <ac:chgData name="Nil De Rycke" userId="b2725ae1-8249-4070-b8d0-80b0ccf08137" providerId="ADAL" clId="{63947FA9-4952-42E3-A1A8-72BD10D0C704}" dt="2025-06-15T20:18:45.595" v="203" actId="26606"/>
          <ac:spMkLst>
            <pc:docMk/>
            <pc:sldMk cId="1635837539" sldId="271"/>
            <ac:spMk id="30" creationId="{FA7D630D-7855-A5B6-9D32-125A99E7E45E}"/>
          </ac:spMkLst>
        </pc:spChg>
        <pc:spChg chg="add del">
          <ac:chgData name="Nil De Rycke" userId="b2725ae1-8249-4070-b8d0-80b0ccf08137" providerId="ADAL" clId="{63947FA9-4952-42E3-A1A8-72BD10D0C704}" dt="2025-06-15T20:18:45.595" v="203" actId="26606"/>
          <ac:spMkLst>
            <pc:docMk/>
            <pc:sldMk cId="1635837539" sldId="271"/>
            <ac:spMk id="33" creationId="{769960A3-4EE1-43D2-ABFC-C7A03ED21489}"/>
          </ac:spMkLst>
        </pc:spChg>
        <pc:spChg chg="add del">
          <ac:chgData name="Nil De Rycke" userId="b2725ae1-8249-4070-b8d0-80b0ccf08137" providerId="ADAL" clId="{63947FA9-4952-42E3-A1A8-72BD10D0C704}" dt="2025-06-15T20:18:30.735" v="196" actId="26606"/>
          <ac:spMkLst>
            <pc:docMk/>
            <pc:sldMk cId="1635837539" sldId="271"/>
            <ac:spMk id="39" creationId="{769960A3-4EE1-43D2-ABFC-C7A03ED21489}"/>
          </ac:spMkLst>
        </pc:spChg>
        <pc:spChg chg="add del">
          <ac:chgData name="Nil De Rycke" userId="b2725ae1-8249-4070-b8d0-80b0ccf08137" providerId="ADAL" clId="{63947FA9-4952-42E3-A1A8-72BD10D0C704}" dt="2025-06-15T20:18:42.192" v="200" actId="26606"/>
          <ac:spMkLst>
            <pc:docMk/>
            <pc:sldMk cId="1635837539" sldId="271"/>
            <ac:spMk id="42" creationId="{F3BDD110-869E-4A8C-9250-C7AE5C840842}"/>
          </ac:spMkLst>
        </pc:spChg>
        <pc:spChg chg="add del">
          <ac:chgData name="Nil De Rycke" userId="b2725ae1-8249-4070-b8d0-80b0ccf08137" providerId="ADAL" clId="{63947FA9-4952-42E3-A1A8-72BD10D0C704}" dt="2025-06-15T20:18:37.665" v="198" actId="26606"/>
          <ac:spMkLst>
            <pc:docMk/>
            <pc:sldMk cId="1635837539" sldId="271"/>
            <ac:spMk id="43" creationId="{769960A3-4EE1-43D2-ABFC-C7A03ED21489}"/>
          </ac:spMkLst>
        </pc:spChg>
        <pc:spChg chg="add del">
          <ac:chgData name="Nil De Rycke" userId="b2725ae1-8249-4070-b8d0-80b0ccf08137" providerId="ADAL" clId="{63947FA9-4952-42E3-A1A8-72BD10D0C704}" dt="2025-06-15T20:18:42.192" v="200" actId="26606"/>
          <ac:spMkLst>
            <pc:docMk/>
            <pc:sldMk cId="1635837539" sldId="271"/>
            <ac:spMk id="47" creationId="{AC224410-FF86-4FBB-A05E-61232D4B1368}"/>
          </ac:spMkLst>
        </pc:spChg>
        <pc:spChg chg="add del">
          <ac:chgData name="Nil De Rycke" userId="b2725ae1-8249-4070-b8d0-80b0ccf08137" providerId="ADAL" clId="{63947FA9-4952-42E3-A1A8-72BD10D0C704}" dt="2025-06-15T20:18:42.192" v="200" actId="26606"/>
          <ac:spMkLst>
            <pc:docMk/>
            <pc:sldMk cId="1635837539" sldId="271"/>
            <ac:spMk id="48" creationId="{FA7D630D-7855-A5B6-9D32-125A99E7E45E}"/>
          </ac:spMkLst>
        </pc:spChg>
        <pc:spChg chg="add del">
          <ac:chgData name="Nil De Rycke" userId="b2725ae1-8249-4070-b8d0-80b0ccf08137" providerId="ADAL" clId="{63947FA9-4952-42E3-A1A8-72BD10D0C704}" dt="2025-06-15T20:18:45.564" v="202" actId="26606"/>
          <ac:spMkLst>
            <pc:docMk/>
            <pc:sldMk cId="1635837539" sldId="271"/>
            <ac:spMk id="50" creationId="{769960A3-4EE1-43D2-ABFC-C7A03ED21489}"/>
          </ac:spMkLst>
        </pc:spChg>
        <pc:spChg chg="add">
          <ac:chgData name="Nil De Rycke" userId="b2725ae1-8249-4070-b8d0-80b0ccf08137" providerId="ADAL" clId="{63947FA9-4952-42E3-A1A8-72BD10D0C704}" dt="2025-06-15T20:18:45.595" v="203" actId="26606"/>
          <ac:spMkLst>
            <pc:docMk/>
            <pc:sldMk cId="1635837539" sldId="271"/>
            <ac:spMk id="54" creationId="{769960A3-4EE1-43D2-ABFC-C7A03ED21489}"/>
          </ac:spMkLst>
        </pc:spChg>
        <pc:graphicFrameChg chg="del">
          <ac:chgData name="Nil De Rycke" userId="b2725ae1-8249-4070-b8d0-80b0ccf08137" providerId="ADAL" clId="{63947FA9-4952-42E3-A1A8-72BD10D0C704}" dt="2025-06-15T20:05:29.758" v="90" actId="478"/>
          <ac:graphicFrameMkLst>
            <pc:docMk/>
            <pc:sldMk cId="1635837539" sldId="271"/>
            <ac:graphicFrameMk id="5" creationId="{C05A85C5-1E36-8F05-3179-A136D09A47BC}"/>
          </ac:graphicFrameMkLst>
        </pc:graphicFrameChg>
        <pc:graphicFrameChg chg="add del">
          <ac:chgData name="Nil De Rycke" userId="b2725ae1-8249-4070-b8d0-80b0ccf08137" providerId="ADAL" clId="{63947FA9-4952-42E3-A1A8-72BD10D0C704}" dt="2025-06-15T20:18:28.865" v="194" actId="26606"/>
          <ac:graphicFrameMkLst>
            <pc:docMk/>
            <pc:sldMk cId="1635837539" sldId="271"/>
            <ac:graphicFrameMk id="37" creationId="{074B3600-344F-E7B9-B54F-C55D216F5530}"/>
          </ac:graphicFrameMkLst>
        </pc:graphicFrameChg>
        <pc:graphicFrameChg chg="add del">
          <ac:chgData name="Nil De Rycke" userId="b2725ae1-8249-4070-b8d0-80b0ccf08137" providerId="ADAL" clId="{63947FA9-4952-42E3-A1A8-72BD10D0C704}" dt="2025-06-15T20:18:30.735" v="196" actId="26606"/>
          <ac:graphicFrameMkLst>
            <pc:docMk/>
            <pc:sldMk cId="1635837539" sldId="271"/>
            <ac:graphicFrameMk id="41" creationId="{E213A9B4-9D7D-175D-88B5-C14F17D5D260}"/>
          </ac:graphicFrameMkLst>
        </pc:graphicFrameChg>
        <pc:graphicFrameChg chg="add del">
          <ac:chgData name="Nil De Rycke" userId="b2725ae1-8249-4070-b8d0-80b0ccf08137" providerId="ADAL" clId="{63947FA9-4952-42E3-A1A8-72BD10D0C704}" dt="2025-06-15T20:18:37.665" v="198" actId="26606"/>
          <ac:graphicFrameMkLst>
            <pc:docMk/>
            <pc:sldMk cId="1635837539" sldId="271"/>
            <ac:graphicFrameMk id="45" creationId="{0A7B527D-C57D-CD41-7219-0E22469C83F8}"/>
          </ac:graphicFrameMkLst>
        </pc:graphicFrameChg>
        <pc:graphicFrameChg chg="add del">
          <ac:chgData name="Nil De Rycke" userId="b2725ae1-8249-4070-b8d0-80b0ccf08137" providerId="ADAL" clId="{63947FA9-4952-42E3-A1A8-72BD10D0C704}" dt="2025-06-15T20:18:45.564" v="202" actId="26606"/>
          <ac:graphicFrameMkLst>
            <pc:docMk/>
            <pc:sldMk cId="1635837539" sldId="271"/>
            <ac:graphicFrameMk id="52" creationId="{E213A9B4-9D7D-175D-88B5-C14F17D5D260}"/>
          </ac:graphicFrameMkLst>
        </pc:graphicFrameChg>
        <pc:graphicFrameChg chg="add">
          <ac:chgData name="Nil De Rycke" userId="b2725ae1-8249-4070-b8d0-80b0ccf08137" providerId="ADAL" clId="{63947FA9-4952-42E3-A1A8-72BD10D0C704}" dt="2025-06-15T20:18:45.595" v="203" actId="26606"/>
          <ac:graphicFrameMkLst>
            <pc:docMk/>
            <pc:sldMk cId="1635837539" sldId="271"/>
            <ac:graphicFrameMk id="56" creationId="{0A7B527D-C57D-CD41-7219-0E22469C83F8}"/>
          </ac:graphicFrameMkLst>
        </pc:graphicFrameChg>
        <pc:picChg chg="del">
          <ac:chgData name="Nil De Rycke" userId="b2725ae1-8249-4070-b8d0-80b0ccf08137" providerId="ADAL" clId="{63947FA9-4952-42E3-A1A8-72BD10D0C704}" dt="2025-06-15T20:07:49.789" v="160" actId="26606"/>
          <ac:picMkLst>
            <pc:docMk/>
            <pc:sldMk cId="1635837539" sldId="271"/>
            <ac:picMk id="9" creationId="{A0A2957E-6BA1-CE8C-C141-53F6E1899449}"/>
          </ac:picMkLst>
        </pc:picChg>
        <pc:picChg chg="add del">
          <ac:chgData name="Nil De Rycke" userId="b2725ae1-8249-4070-b8d0-80b0ccf08137" providerId="ADAL" clId="{63947FA9-4952-42E3-A1A8-72BD10D0C704}" dt="2025-06-15T20:18:45.595" v="203" actId="26606"/>
          <ac:picMkLst>
            <pc:docMk/>
            <pc:sldMk cId="1635837539" sldId="271"/>
            <ac:picMk id="35" creationId="{16ABCF9F-46A6-4370-8EC8-B1EDB4510B54}"/>
          </ac:picMkLst>
        </pc:picChg>
        <pc:picChg chg="add del">
          <ac:chgData name="Nil De Rycke" userId="b2725ae1-8249-4070-b8d0-80b0ccf08137" providerId="ADAL" clId="{63947FA9-4952-42E3-A1A8-72BD10D0C704}" dt="2025-06-15T20:18:30.735" v="196" actId="26606"/>
          <ac:picMkLst>
            <pc:docMk/>
            <pc:sldMk cId="1635837539" sldId="271"/>
            <ac:picMk id="40" creationId="{16ABCF9F-46A6-4370-8EC8-B1EDB4510B54}"/>
          </ac:picMkLst>
        </pc:picChg>
        <pc:picChg chg="add del">
          <ac:chgData name="Nil De Rycke" userId="b2725ae1-8249-4070-b8d0-80b0ccf08137" providerId="ADAL" clId="{63947FA9-4952-42E3-A1A8-72BD10D0C704}" dt="2025-06-15T20:18:37.665" v="198" actId="26606"/>
          <ac:picMkLst>
            <pc:docMk/>
            <pc:sldMk cId="1635837539" sldId="271"/>
            <ac:picMk id="44" creationId="{16ABCF9F-46A6-4370-8EC8-B1EDB4510B54}"/>
          </ac:picMkLst>
        </pc:picChg>
        <pc:picChg chg="add del">
          <ac:chgData name="Nil De Rycke" userId="b2725ae1-8249-4070-b8d0-80b0ccf08137" providerId="ADAL" clId="{63947FA9-4952-42E3-A1A8-72BD10D0C704}" dt="2025-06-15T20:18:45.564" v="202" actId="26606"/>
          <ac:picMkLst>
            <pc:docMk/>
            <pc:sldMk cId="1635837539" sldId="271"/>
            <ac:picMk id="51" creationId="{16ABCF9F-46A6-4370-8EC8-B1EDB4510B54}"/>
          </ac:picMkLst>
        </pc:picChg>
        <pc:picChg chg="add">
          <ac:chgData name="Nil De Rycke" userId="b2725ae1-8249-4070-b8d0-80b0ccf08137" providerId="ADAL" clId="{63947FA9-4952-42E3-A1A8-72BD10D0C704}" dt="2025-06-15T20:18:45.595" v="203" actId="26606"/>
          <ac:picMkLst>
            <pc:docMk/>
            <pc:sldMk cId="1635837539" sldId="271"/>
            <ac:picMk id="55" creationId="{16ABCF9F-46A6-4370-8EC8-B1EDB4510B54}"/>
          </ac:picMkLst>
        </pc:picChg>
        <pc:cxnChg chg="add del">
          <ac:chgData name="Nil De Rycke" userId="b2725ae1-8249-4070-b8d0-80b0ccf08137" providerId="ADAL" clId="{63947FA9-4952-42E3-A1A8-72BD10D0C704}" dt="2025-06-15T20:08:39.923" v="168" actId="26606"/>
          <ac:cxnSpMkLst>
            <pc:docMk/>
            <pc:sldMk cId="1635837539" sldId="271"/>
            <ac:cxnSpMk id="28" creationId="{425A0768-3044-4AA9-A889-D2CAA68C517A}"/>
          </ac:cxnSpMkLst>
        </pc:cxnChg>
      </pc:sldChg>
      <pc:sldChg chg="addSp delSp modSp add mod">
        <pc:chgData name="Nil De Rycke" userId="b2725ae1-8249-4070-b8d0-80b0ccf08137" providerId="ADAL" clId="{63947FA9-4952-42E3-A1A8-72BD10D0C704}" dt="2025-06-15T20:19:07.426" v="204" actId="26606"/>
        <pc:sldMkLst>
          <pc:docMk/>
          <pc:sldMk cId="2867715156" sldId="272"/>
        </pc:sldMkLst>
        <pc:spChg chg="mod">
          <ac:chgData name="Nil De Rycke" userId="b2725ae1-8249-4070-b8d0-80b0ccf08137" providerId="ADAL" clId="{63947FA9-4952-42E3-A1A8-72BD10D0C704}" dt="2025-06-15T20:19:07.426" v="204" actId="26606"/>
          <ac:spMkLst>
            <pc:docMk/>
            <pc:sldMk cId="2867715156" sldId="272"/>
            <ac:spMk id="2" creationId="{155317B5-6E0C-3357-509D-1557F8F69286}"/>
          </ac:spMkLst>
        </pc:spChg>
        <pc:spChg chg="mod">
          <ac:chgData name="Nil De Rycke" userId="b2725ae1-8249-4070-b8d0-80b0ccf08137" providerId="ADAL" clId="{63947FA9-4952-42E3-A1A8-72BD10D0C704}" dt="2025-06-15T20:19:07.426" v="204" actId="26606"/>
          <ac:spMkLst>
            <pc:docMk/>
            <pc:sldMk cId="2867715156" sldId="272"/>
            <ac:spMk id="30" creationId="{B1D3A2E8-7B3A-9359-912B-BF4AD2C33B26}"/>
          </ac:spMkLst>
        </pc:spChg>
        <pc:spChg chg="del">
          <ac:chgData name="Nil De Rycke" userId="b2725ae1-8249-4070-b8d0-80b0ccf08137" providerId="ADAL" clId="{63947FA9-4952-42E3-A1A8-72BD10D0C704}" dt="2025-06-15T20:19:07.426" v="204" actId="26606"/>
          <ac:spMkLst>
            <pc:docMk/>
            <pc:sldMk cId="2867715156" sldId="272"/>
            <ac:spMk id="33" creationId="{21AB9072-CC76-8908-2615-3450BF189883}"/>
          </ac:spMkLst>
        </pc:spChg>
        <pc:spChg chg="add">
          <ac:chgData name="Nil De Rycke" userId="b2725ae1-8249-4070-b8d0-80b0ccf08137" providerId="ADAL" clId="{63947FA9-4952-42E3-A1A8-72BD10D0C704}" dt="2025-06-15T20:19:07.426" v="204" actId="26606"/>
          <ac:spMkLst>
            <pc:docMk/>
            <pc:sldMk cId="2867715156" sldId="272"/>
            <ac:spMk id="40" creationId="{69652D62-ECFB-408E-ABE6-155A644F433D}"/>
          </ac:spMkLst>
        </pc:spChg>
        <pc:spChg chg="add">
          <ac:chgData name="Nil De Rycke" userId="b2725ae1-8249-4070-b8d0-80b0ccf08137" providerId="ADAL" clId="{63947FA9-4952-42E3-A1A8-72BD10D0C704}" dt="2025-06-15T20:19:07.426" v="204" actId="26606"/>
          <ac:spMkLst>
            <pc:docMk/>
            <pc:sldMk cId="2867715156" sldId="272"/>
            <ac:spMk id="42" creationId="{C1FEA985-924B-4044-8778-32D1E7164C01}"/>
          </ac:spMkLst>
        </pc:spChg>
        <pc:picChg chg="del">
          <ac:chgData name="Nil De Rycke" userId="b2725ae1-8249-4070-b8d0-80b0ccf08137" providerId="ADAL" clId="{63947FA9-4952-42E3-A1A8-72BD10D0C704}" dt="2025-06-15T20:19:07.426" v="204" actId="26606"/>
          <ac:picMkLst>
            <pc:docMk/>
            <pc:sldMk cId="2867715156" sldId="272"/>
            <ac:picMk id="35" creationId="{42AF9B61-3016-7627-E739-BF77059FCD86}"/>
          </ac:picMkLst>
        </pc:picChg>
        <pc:cxnChg chg="add">
          <ac:chgData name="Nil De Rycke" userId="b2725ae1-8249-4070-b8d0-80b0ccf08137" providerId="ADAL" clId="{63947FA9-4952-42E3-A1A8-72BD10D0C704}" dt="2025-06-15T20:19:07.426" v="204" actId="26606"/>
          <ac:cxnSpMkLst>
            <pc:docMk/>
            <pc:sldMk cId="2867715156" sldId="272"/>
            <ac:cxnSpMk id="44" creationId="{96C7F9CB-BCC3-4648-8DEF-07B0887D87D6}"/>
          </ac:cxnSpMkLst>
        </pc:cxnChg>
      </pc:sldChg>
      <pc:sldChg chg="addSp delSp modSp add mod setBg setClrOvrMap">
        <pc:chgData name="Nil De Rycke" userId="b2725ae1-8249-4070-b8d0-80b0ccf08137" providerId="ADAL" clId="{63947FA9-4952-42E3-A1A8-72BD10D0C704}" dt="2025-06-15T20:19:24.774" v="205" actId="26606"/>
        <pc:sldMkLst>
          <pc:docMk/>
          <pc:sldMk cId="668737408" sldId="273"/>
        </pc:sldMkLst>
        <pc:spChg chg="mod">
          <ac:chgData name="Nil De Rycke" userId="b2725ae1-8249-4070-b8d0-80b0ccf08137" providerId="ADAL" clId="{63947FA9-4952-42E3-A1A8-72BD10D0C704}" dt="2025-06-15T20:19:24.774" v="205" actId="26606"/>
          <ac:spMkLst>
            <pc:docMk/>
            <pc:sldMk cId="668737408" sldId="273"/>
            <ac:spMk id="2" creationId="{BB4C7311-1510-F0F9-FD51-770645E6E002}"/>
          </ac:spMkLst>
        </pc:spChg>
        <pc:spChg chg="mod">
          <ac:chgData name="Nil De Rycke" userId="b2725ae1-8249-4070-b8d0-80b0ccf08137" providerId="ADAL" clId="{63947FA9-4952-42E3-A1A8-72BD10D0C704}" dt="2025-06-15T20:19:24.774" v="205" actId="26606"/>
          <ac:spMkLst>
            <pc:docMk/>
            <pc:sldMk cId="668737408" sldId="273"/>
            <ac:spMk id="30" creationId="{8EDAA628-5CA3-6BAE-C45B-FFF5860613CC}"/>
          </ac:spMkLst>
        </pc:spChg>
        <pc:spChg chg="del">
          <ac:chgData name="Nil De Rycke" userId="b2725ae1-8249-4070-b8d0-80b0ccf08137" providerId="ADAL" clId="{63947FA9-4952-42E3-A1A8-72BD10D0C704}" dt="2025-06-15T20:19:24.774" v="205" actId="26606"/>
          <ac:spMkLst>
            <pc:docMk/>
            <pc:sldMk cId="668737408" sldId="273"/>
            <ac:spMk id="33" creationId="{F3424089-B47D-03B8-5066-2F1E540BB8DE}"/>
          </ac:spMkLst>
        </pc:spChg>
        <pc:spChg chg="add">
          <ac:chgData name="Nil De Rycke" userId="b2725ae1-8249-4070-b8d0-80b0ccf08137" providerId="ADAL" clId="{63947FA9-4952-42E3-A1A8-72BD10D0C704}" dt="2025-06-15T20:19:24.774" v="205" actId="26606"/>
          <ac:spMkLst>
            <pc:docMk/>
            <pc:sldMk cId="668737408" sldId="273"/>
            <ac:spMk id="40" creationId="{7CFAC9FD-BAD6-47B4-9C11-BE23CEAC750B}"/>
          </ac:spMkLst>
        </pc:spChg>
        <pc:spChg chg="add">
          <ac:chgData name="Nil De Rycke" userId="b2725ae1-8249-4070-b8d0-80b0ccf08137" providerId="ADAL" clId="{63947FA9-4952-42E3-A1A8-72BD10D0C704}" dt="2025-06-15T20:19:24.774" v="205" actId="26606"/>
          <ac:spMkLst>
            <pc:docMk/>
            <pc:sldMk cId="668737408" sldId="273"/>
            <ac:spMk id="42" creationId="{45B67B9C-9B45-4084-9BB5-187071EE9A61}"/>
          </ac:spMkLst>
        </pc:spChg>
        <pc:picChg chg="del">
          <ac:chgData name="Nil De Rycke" userId="b2725ae1-8249-4070-b8d0-80b0ccf08137" providerId="ADAL" clId="{63947FA9-4952-42E3-A1A8-72BD10D0C704}" dt="2025-06-15T20:19:24.774" v="205" actId="26606"/>
          <ac:picMkLst>
            <pc:docMk/>
            <pc:sldMk cId="668737408" sldId="273"/>
            <ac:picMk id="35" creationId="{81A473CE-48B0-F1B3-2E76-41BAAC253B5A}"/>
          </ac:picMkLst>
        </pc:picChg>
      </pc:sldChg>
      <pc:sldChg chg="addSp delSp modSp add mod">
        <pc:chgData name="Nil De Rycke" userId="b2725ae1-8249-4070-b8d0-80b0ccf08137" providerId="ADAL" clId="{63947FA9-4952-42E3-A1A8-72BD10D0C704}" dt="2025-06-15T20:19:49.276" v="206" actId="26606"/>
        <pc:sldMkLst>
          <pc:docMk/>
          <pc:sldMk cId="2363564668" sldId="274"/>
        </pc:sldMkLst>
        <pc:spChg chg="mod">
          <ac:chgData name="Nil De Rycke" userId="b2725ae1-8249-4070-b8d0-80b0ccf08137" providerId="ADAL" clId="{63947FA9-4952-42E3-A1A8-72BD10D0C704}" dt="2025-06-15T20:19:49.276" v="206" actId="26606"/>
          <ac:spMkLst>
            <pc:docMk/>
            <pc:sldMk cId="2363564668" sldId="274"/>
            <ac:spMk id="2" creationId="{985ED9F8-B0B8-7C2A-3620-7F40F03D4A02}"/>
          </ac:spMkLst>
        </pc:spChg>
        <pc:spChg chg="mod">
          <ac:chgData name="Nil De Rycke" userId="b2725ae1-8249-4070-b8d0-80b0ccf08137" providerId="ADAL" clId="{63947FA9-4952-42E3-A1A8-72BD10D0C704}" dt="2025-06-15T20:19:49.276" v="206" actId="26606"/>
          <ac:spMkLst>
            <pc:docMk/>
            <pc:sldMk cId="2363564668" sldId="274"/>
            <ac:spMk id="30" creationId="{368D13DF-7F0C-7AE5-2536-6C2D4D5380A8}"/>
          </ac:spMkLst>
        </pc:spChg>
        <pc:spChg chg="del">
          <ac:chgData name="Nil De Rycke" userId="b2725ae1-8249-4070-b8d0-80b0ccf08137" providerId="ADAL" clId="{63947FA9-4952-42E3-A1A8-72BD10D0C704}" dt="2025-06-15T20:19:49.276" v="206" actId="26606"/>
          <ac:spMkLst>
            <pc:docMk/>
            <pc:sldMk cId="2363564668" sldId="274"/>
            <ac:spMk id="33" creationId="{EFE92E3F-41A6-AD38-8F0A-6F9FE705DBF4}"/>
          </ac:spMkLst>
        </pc:spChg>
        <pc:spChg chg="add">
          <ac:chgData name="Nil De Rycke" userId="b2725ae1-8249-4070-b8d0-80b0ccf08137" providerId="ADAL" clId="{63947FA9-4952-42E3-A1A8-72BD10D0C704}" dt="2025-06-15T20:19:49.276" v="206" actId="26606"/>
          <ac:spMkLst>
            <pc:docMk/>
            <pc:sldMk cId="2363564668" sldId="274"/>
            <ac:spMk id="40" creationId="{132A4578-DD2D-42E5-A30D-A61A991B8523}"/>
          </ac:spMkLst>
        </pc:spChg>
        <pc:picChg chg="del">
          <ac:chgData name="Nil De Rycke" userId="b2725ae1-8249-4070-b8d0-80b0ccf08137" providerId="ADAL" clId="{63947FA9-4952-42E3-A1A8-72BD10D0C704}" dt="2025-06-15T20:19:49.276" v="206" actId="26606"/>
          <ac:picMkLst>
            <pc:docMk/>
            <pc:sldMk cId="2363564668" sldId="274"/>
            <ac:picMk id="35" creationId="{4AB1553B-120A-362A-B041-87B8CD7975C3}"/>
          </ac:picMkLst>
        </pc:picChg>
        <pc:picChg chg="add">
          <ac:chgData name="Nil De Rycke" userId="b2725ae1-8249-4070-b8d0-80b0ccf08137" providerId="ADAL" clId="{63947FA9-4952-42E3-A1A8-72BD10D0C704}" dt="2025-06-15T20:19:49.276" v="206" actId="26606"/>
          <ac:picMkLst>
            <pc:docMk/>
            <pc:sldMk cId="2363564668" sldId="274"/>
            <ac:picMk id="42" creationId="{0A14F76F-D1CE-4226-A477-F8A3F641E7F9}"/>
          </ac:picMkLst>
        </pc:picChg>
      </pc:sldChg>
      <pc:sldChg chg="add del">
        <pc:chgData name="Nil De Rycke" userId="b2725ae1-8249-4070-b8d0-80b0ccf08137" providerId="ADAL" clId="{63947FA9-4952-42E3-A1A8-72BD10D0C704}" dt="2025-06-15T20:20:16.651" v="207" actId="47"/>
        <pc:sldMkLst>
          <pc:docMk/>
          <pc:sldMk cId="2460466218" sldId="275"/>
        </pc:sldMkLst>
      </pc:sldChg>
      <pc:sldChg chg="addSp delSp modSp add mod">
        <pc:chgData name="Nil De Rycke" userId="b2725ae1-8249-4070-b8d0-80b0ccf08137" providerId="ADAL" clId="{63947FA9-4952-42E3-A1A8-72BD10D0C704}" dt="2025-06-15T20:20:23.177" v="208" actId="26606"/>
        <pc:sldMkLst>
          <pc:docMk/>
          <pc:sldMk cId="2947876647" sldId="276"/>
        </pc:sldMkLst>
        <pc:spChg chg="mod">
          <ac:chgData name="Nil De Rycke" userId="b2725ae1-8249-4070-b8d0-80b0ccf08137" providerId="ADAL" clId="{63947FA9-4952-42E3-A1A8-72BD10D0C704}" dt="2025-06-15T20:20:23.177" v="208" actId="26606"/>
          <ac:spMkLst>
            <pc:docMk/>
            <pc:sldMk cId="2947876647" sldId="276"/>
            <ac:spMk id="2" creationId="{10CCC09D-9BE9-1E05-E4CA-B3AB13A4379E}"/>
          </ac:spMkLst>
        </pc:spChg>
        <pc:spChg chg="mod">
          <ac:chgData name="Nil De Rycke" userId="b2725ae1-8249-4070-b8d0-80b0ccf08137" providerId="ADAL" clId="{63947FA9-4952-42E3-A1A8-72BD10D0C704}" dt="2025-06-15T20:20:23.177" v="208" actId="26606"/>
          <ac:spMkLst>
            <pc:docMk/>
            <pc:sldMk cId="2947876647" sldId="276"/>
            <ac:spMk id="30" creationId="{3D6A82EC-3A1C-1D61-B772-FA09C2A4565F}"/>
          </ac:spMkLst>
        </pc:spChg>
        <pc:spChg chg="del">
          <ac:chgData name="Nil De Rycke" userId="b2725ae1-8249-4070-b8d0-80b0ccf08137" providerId="ADAL" clId="{63947FA9-4952-42E3-A1A8-72BD10D0C704}" dt="2025-06-15T20:20:23.177" v="208" actId="26606"/>
          <ac:spMkLst>
            <pc:docMk/>
            <pc:sldMk cId="2947876647" sldId="276"/>
            <ac:spMk id="33" creationId="{CFA128B9-F5E0-785F-3CC1-DE1C312D500B}"/>
          </ac:spMkLst>
        </pc:spChg>
        <pc:spChg chg="add">
          <ac:chgData name="Nil De Rycke" userId="b2725ae1-8249-4070-b8d0-80b0ccf08137" providerId="ADAL" clId="{63947FA9-4952-42E3-A1A8-72BD10D0C704}" dt="2025-06-15T20:20:23.177" v="208" actId="26606"/>
          <ac:spMkLst>
            <pc:docMk/>
            <pc:sldMk cId="2947876647" sldId="276"/>
            <ac:spMk id="40" creationId="{AC224410-FF86-4FBB-A05E-61232D4B1368}"/>
          </ac:spMkLst>
        </pc:spChg>
        <pc:spChg chg="add">
          <ac:chgData name="Nil De Rycke" userId="b2725ae1-8249-4070-b8d0-80b0ccf08137" providerId="ADAL" clId="{63947FA9-4952-42E3-A1A8-72BD10D0C704}" dt="2025-06-15T20:20:23.177" v="208" actId="26606"/>
          <ac:spMkLst>
            <pc:docMk/>
            <pc:sldMk cId="2947876647" sldId="276"/>
            <ac:spMk id="42" creationId="{F3BDD110-869E-4A8C-9250-C7AE5C840842}"/>
          </ac:spMkLst>
        </pc:spChg>
        <pc:picChg chg="del">
          <ac:chgData name="Nil De Rycke" userId="b2725ae1-8249-4070-b8d0-80b0ccf08137" providerId="ADAL" clId="{63947FA9-4952-42E3-A1A8-72BD10D0C704}" dt="2025-06-15T20:20:23.177" v="208" actId="26606"/>
          <ac:picMkLst>
            <pc:docMk/>
            <pc:sldMk cId="2947876647" sldId="276"/>
            <ac:picMk id="35" creationId="{4AF492AA-BB03-E38B-A2DF-082532B0AB58}"/>
          </ac:picMkLst>
        </pc:picChg>
      </pc:sldChg>
      <pc:sldChg chg="addSp delSp modSp add mod setBg setClrOvrMap">
        <pc:chgData name="Nil De Rycke" userId="b2725ae1-8249-4070-b8d0-80b0ccf08137" providerId="ADAL" clId="{63947FA9-4952-42E3-A1A8-72BD10D0C704}" dt="2025-06-15T20:20:43.389" v="209" actId="26606"/>
        <pc:sldMkLst>
          <pc:docMk/>
          <pc:sldMk cId="1696431856" sldId="277"/>
        </pc:sldMkLst>
        <pc:spChg chg="mod">
          <ac:chgData name="Nil De Rycke" userId="b2725ae1-8249-4070-b8d0-80b0ccf08137" providerId="ADAL" clId="{63947FA9-4952-42E3-A1A8-72BD10D0C704}" dt="2025-06-15T20:20:43.389" v="209" actId="26606"/>
          <ac:spMkLst>
            <pc:docMk/>
            <pc:sldMk cId="1696431856" sldId="277"/>
            <ac:spMk id="2" creationId="{24740FFA-9BF2-EAD8-4390-D1FD6FBF1747}"/>
          </ac:spMkLst>
        </pc:spChg>
        <pc:spChg chg="add">
          <ac:chgData name="Nil De Rycke" userId="b2725ae1-8249-4070-b8d0-80b0ccf08137" providerId="ADAL" clId="{63947FA9-4952-42E3-A1A8-72BD10D0C704}" dt="2025-06-15T20:16:06.097" v="185"/>
          <ac:spMkLst>
            <pc:docMk/>
            <pc:sldMk cId="1696431856" sldId="277"/>
            <ac:spMk id="3" creationId="{0A899666-E1F8-CB98-3CED-1B0AE14BF36F}"/>
          </ac:spMkLst>
        </pc:spChg>
        <pc:spChg chg="add">
          <ac:chgData name="Nil De Rycke" userId="b2725ae1-8249-4070-b8d0-80b0ccf08137" providerId="ADAL" clId="{63947FA9-4952-42E3-A1A8-72BD10D0C704}" dt="2025-06-15T20:16:06.097" v="185"/>
          <ac:spMkLst>
            <pc:docMk/>
            <pc:sldMk cId="1696431856" sldId="277"/>
            <ac:spMk id="4" creationId="{A60F8CEC-DA63-3D66-3667-D4F82C34C65D}"/>
          </ac:spMkLst>
        </pc:spChg>
        <pc:spChg chg="add">
          <ac:chgData name="Nil De Rycke" userId="b2725ae1-8249-4070-b8d0-80b0ccf08137" providerId="ADAL" clId="{63947FA9-4952-42E3-A1A8-72BD10D0C704}" dt="2025-06-15T20:16:06.097" v="185"/>
          <ac:spMkLst>
            <pc:docMk/>
            <pc:sldMk cId="1696431856" sldId="277"/>
            <ac:spMk id="5" creationId="{B5FC5FA1-200A-409D-B347-ED74D46687B4}"/>
          </ac:spMkLst>
        </pc:spChg>
        <pc:spChg chg="mod">
          <ac:chgData name="Nil De Rycke" userId="b2725ae1-8249-4070-b8d0-80b0ccf08137" providerId="ADAL" clId="{63947FA9-4952-42E3-A1A8-72BD10D0C704}" dt="2025-06-15T20:20:43.389" v="209" actId="26606"/>
          <ac:spMkLst>
            <pc:docMk/>
            <pc:sldMk cId="1696431856" sldId="277"/>
            <ac:spMk id="30" creationId="{EB6D9831-DB58-3983-4F88-E47825106EA0}"/>
          </ac:spMkLst>
        </pc:spChg>
        <pc:spChg chg="del">
          <ac:chgData name="Nil De Rycke" userId="b2725ae1-8249-4070-b8d0-80b0ccf08137" providerId="ADAL" clId="{63947FA9-4952-42E3-A1A8-72BD10D0C704}" dt="2025-06-15T20:20:43.389" v="209" actId="26606"/>
          <ac:spMkLst>
            <pc:docMk/>
            <pc:sldMk cId="1696431856" sldId="277"/>
            <ac:spMk id="33" creationId="{B80F467F-C25C-C30A-5586-83D92CACD57F}"/>
          </ac:spMkLst>
        </pc:spChg>
        <pc:spChg chg="add">
          <ac:chgData name="Nil De Rycke" userId="b2725ae1-8249-4070-b8d0-80b0ccf08137" providerId="ADAL" clId="{63947FA9-4952-42E3-A1A8-72BD10D0C704}" dt="2025-06-15T20:20:43.389" v="209" actId="26606"/>
          <ac:spMkLst>
            <pc:docMk/>
            <pc:sldMk cId="1696431856" sldId="277"/>
            <ac:spMk id="40" creationId="{7CFAC9FD-BAD6-47B4-9C11-BE23CEAC750B}"/>
          </ac:spMkLst>
        </pc:spChg>
        <pc:spChg chg="add">
          <ac:chgData name="Nil De Rycke" userId="b2725ae1-8249-4070-b8d0-80b0ccf08137" providerId="ADAL" clId="{63947FA9-4952-42E3-A1A8-72BD10D0C704}" dt="2025-06-15T20:20:43.389" v="209" actId="26606"/>
          <ac:spMkLst>
            <pc:docMk/>
            <pc:sldMk cId="1696431856" sldId="277"/>
            <ac:spMk id="42" creationId="{45B67B9C-9B45-4084-9BB5-187071EE9A61}"/>
          </ac:spMkLst>
        </pc:spChg>
        <pc:picChg chg="del">
          <ac:chgData name="Nil De Rycke" userId="b2725ae1-8249-4070-b8d0-80b0ccf08137" providerId="ADAL" clId="{63947FA9-4952-42E3-A1A8-72BD10D0C704}" dt="2025-06-15T20:20:43.389" v="209" actId="26606"/>
          <ac:picMkLst>
            <pc:docMk/>
            <pc:sldMk cId="1696431856" sldId="277"/>
            <ac:picMk id="35" creationId="{6CA682DE-8A49-28E8-5BB2-8AF6797D2A51}"/>
          </ac:picMkLst>
        </pc:picChg>
      </pc:sldChg>
      <pc:sldChg chg="addSp delSp modSp add mod ord modAnim">
        <pc:chgData name="Nil De Rycke" userId="b2725ae1-8249-4070-b8d0-80b0ccf08137" providerId="ADAL" clId="{63947FA9-4952-42E3-A1A8-72BD10D0C704}" dt="2025-06-15T20:23:07.629" v="279" actId="26606"/>
        <pc:sldMkLst>
          <pc:docMk/>
          <pc:sldMk cId="4046075954" sldId="278"/>
        </pc:sldMkLst>
        <pc:spChg chg="mod ord">
          <ac:chgData name="Nil De Rycke" userId="b2725ae1-8249-4070-b8d0-80b0ccf08137" providerId="ADAL" clId="{63947FA9-4952-42E3-A1A8-72BD10D0C704}" dt="2025-06-15T20:23:07.629" v="279" actId="26606"/>
          <ac:spMkLst>
            <pc:docMk/>
            <pc:sldMk cId="4046075954" sldId="278"/>
            <ac:spMk id="2" creationId="{C53F2EB3-9923-31B2-FA91-18F5DB13394F}"/>
          </ac:spMkLst>
        </pc:spChg>
        <pc:spChg chg="mod">
          <ac:chgData name="Nil De Rycke" userId="b2725ae1-8249-4070-b8d0-80b0ccf08137" providerId="ADAL" clId="{63947FA9-4952-42E3-A1A8-72BD10D0C704}" dt="2025-06-15T20:23:07.629" v="279" actId="26606"/>
          <ac:spMkLst>
            <pc:docMk/>
            <pc:sldMk cId="4046075954" sldId="278"/>
            <ac:spMk id="3" creationId="{D160E797-C8D3-0E22-F7A5-E2AD4C823582}"/>
          </ac:spMkLst>
        </pc:spChg>
        <pc:spChg chg="add del">
          <ac:chgData name="Nil De Rycke" userId="b2725ae1-8249-4070-b8d0-80b0ccf08137" providerId="ADAL" clId="{63947FA9-4952-42E3-A1A8-72BD10D0C704}" dt="2025-06-15T20:23:07.629" v="279" actId="26606"/>
          <ac:spMkLst>
            <pc:docMk/>
            <pc:sldMk cId="4046075954" sldId="278"/>
            <ac:spMk id="5" creationId="{6EC68D97-5F00-6839-B762-E2A72F627B12}"/>
          </ac:spMkLst>
        </pc:spChg>
        <pc:spChg chg="add del">
          <ac:chgData name="Nil De Rycke" userId="b2725ae1-8249-4070-b8d0-80b0ccf08137" providerId="ADAL" clId="{63947FA9-4952-42E3-A1A8-72BD10D0C704}" dt="2025-06-15T20:22:59.330" v="276" actId="26606"/>
          <ac:spMkLst>
            <pc:docMk/>
            <pc:sldMk cId="4046075954" sldId="278"/>
            <ac:spMk id="11" creationId="{4AF66284-D84D-4DA6-B4CD-DE99CE708A81}"/>
          </ac:spMkLst>
        </pc:spChg>
        <pc:spChg chg="add del">
          <ac:chgData name="Nil De Rycke" userId="b2725ae1-8249-4070-b8d0-80b0ccf08137" providerId="ADAL" clId="{63947FA9-4952-42E3-A1A8-72BD10D0C704}" dt="2025-06-15T20:22:59.330" v="276" actId="26606"/>
          <ac:spMkLst>
            <pc:docMk/>
            <pc:sldMk cId="4046075954" sldId="278"/>
            <ac:spMk id="13" creationId="{D7342DFD-5FF3-4D14-B946-EE46F4D4F6A9}"/>
          </ac:spMkLst>
        </pc:spChg>
        <pc:spChg chg="add del">
          <ac:chgData name="Nil De Rycke" userId="b2725ae1-8249-4070-b8d0-80b0ccf08137" providerId="ADAL" clId="{63947FA9-4952-42E3-A1A8-72BD10D0C704}" dt="2025-06-15T20:23:07.616" v="278" actId="26606"/>
          <ac:spMkLst>
            <pc:docMk/>
            <pc:sldMk cId="4046075954" sldId="278"/>
            <ac:spMk id="15" creationId="{2124007E-BA57-41B2-8C6B-5E99927F2247}"/>
          </ac:spMkLst>
        </pc:spChg>
        <pc:spChg chg="add del">
          <ac:chgData name="Nil De Rycke" userId="b2725ae1-8249-4070-b8d0-80b0ccf08137" providerId="ADAL" clId="{63947FA9-4952-42E3-A1A8-72BD10D0C704}" dt="2025-06-15T20:23:07.616" v="278" actId="26606"/>
          <ac:spMkLst>
            <pc:docMk/>
            <pc:sldMk cId="4046075954" sldId="278"/>
            <ac:spMk id="16" creationId="{8DEB9D55-38C8-45B4-BB2D-4FDBBDB08C37}"/>
          </ac:spMkLst>
        </pc:spChg>
        <pc:spChg chg="add">
          <ac:chgData name="Nil De Rycke" userId="b2725ae1-8249-4070-b8d0-80b0ccf08137" providerId="ADAL" clId="{63947FA9-4952-42E3-A1A8-72BD10D0C704}" dt="2025-06-15T20:23:07.629" v="279" actId="26606"/>
          <ac:spMkLst>
            <pc:docMk/>
            <pc:sldMk cId="4046075954" sldId="278"/>
            <ac:spMk id="18" creationId="{1976BAAA-75A1-48AA-B7DE-B6B8070992D3}"/>
          </ac:spMkLst>
        </pc:spChg>
        <pc:spChg chg="add">
          <ac:chgData name="Nil De Rycke" userId="b2725ae1-8249-4070-b8d0-80b0ccf08137" providerId="ADAL" clId="{63947FA9-4952-42E3-A1A8-72BD10D0C704}" dt="2025-06-15T20:23:07.629" v="279" actId="26606"/>
          <ac:spMkLst>
            <pc:docMk/>
            <pc:sldMk cId="4046075954" sldId="278"/>
            <ac:spMk id="19" creationId="{65A5F259-CDF7-4A15-A66C-A9939D23E346}"/>
          </ac:spMkLst>
        </pc:spChg>
        <pc:cxnChg chg="add del">
          <ac:chgData name="Nil De Rycke" userId="b2725ae1-8249-4070-b8d0-80b0ccf08137" providerId="ADAL" clId="{63947FA9-4952-42E3-A1A8-72BD10D0C704}" dt="2025-06-15T20:23:07.629" v="279" actId="26606"/>
          <ac:cxnSpMkLst>
            <pc:docMk/>
            <pc:sldMk cId="4046075954" sldId="278"/>
            <ac:cxnSpMk id="6" creationId="{29F7B872-F6DF-8073-DEF4-55E7DCC07F7A}"/>
          </ac:cxnSpMkLst>
        </pc:cxnChg>
      </pc:sldChg>
      <pc:sldChg chg="addSp delSp modSp add mod">
        <pc:chgData name="Nil De Rycke" userId="b2725ae1-8249-4070-b8d0-80b0ccf08137" providerId="ADAL" clId="{63947FA9-4952-42E3-A1A8-72BD10D0C704}" dt="2025-06-15T20:31:31.178" v="429" actId="14100"/>
        <pc:sldMkLst>
          <pc:docMk/>
          <pc:sldMk cId="1089840916" sldId="279"/>
        </pc:sldMkLst>
        <pc:spChg chg="mod">
          <ac:chgData name="Nil De Rycke" userId="b2725ae1-8249-4070-b8d0-80b0ccf08137" providerId="ADAL" clId="{63947FA9-4952-42E3-A1A8-72BD10D0C704}" dt="2025-06-15T20:28:56.604" v="424" actId="20577"/>
          <ac:spMkLst>
            <pc:docMk/>
            <pc:sldMk cId="1089840916" sldId="279"/>
            <ac:spMk id="2" creationId="{770CB7BD-2C51-366D-7073-72D474BB21F6}"/>
          </ac:spMkLst>
        </pc:spChg>
        <pc:spChg chg="add del mod">
          <ac:chgData name="Nil De Rycke" userId="b2725ae1-8249-4070-b8d0-80b0ccf08137" providerId="ADAL" clId="{63947FA9-4952-42E3-A1A8-72BD10D0C704}" dt="2025-06-15T20:31:16.973" v="427" actId="22"/>
          <ac:spMkLst>
            <pc:docMk/>
            <pc:sldMk cId="1089840916" sldId="279"/>
            <ac:spMk id="4" creationId="{86F60578-875D-9561-0F0E-CFC93043F5C7}"/>
          </ac:spMkLst>
        </pc:spChg>
        <pc:picChg chg="del">
          <ac:chgData name="Nil De Rycke" userId="b2725ae1-8249-4070-b8d0-80b0ccf08137" providerId="ADAL" clId="{63947FA9-4952-42E3-A1A8-72BD10D0C704}" dt="2025-06-15T20:28:58.683" v="425" actId="478"/>
          <ac:picMkLst>
            <pc:docMk/>
            <pc:sldMk cId="1089840916" sldId="279"/>
            <ac:picMk id="5" creationId="{A4FAACD8-B522-70EE-0255-4390A2E9FBE2}"/>
          </ac:picMkLst>
        </pc:picChg>
        <pc:picChg chg="del">
          <ac:chgData name="Nil De Rycke" userId="b2725ae1-8249-4070-b8d0-80b0ccf08137" providerId="ADAL" clId="{63947FA9-4952-42E3-A1A8-72BD10D0C704}" dt="2025-06-15T20:29:02.319" v="426" actId="478"/>
          <ac:picMkLst>
            <pc:docMk/>
            <pc:sldMk cId="1089840916" sldId="279"/>
            <ac:picMk id="7" creationId="{F6354669-BADB-31C3-BFB8-DC6711E4D7B2}"/>
          </ac:picMkLst>
        </pc:picChg>
        <pc:picChg chg="add mod ord">
          <ac:chgData name="Nil De Rycke" userId="b2725ae1-8249-4070-b8d0-80b0ccf08137" providerId="ADAL" clId="{63947FA9-4952-42E3-A1A8-72BD10D0C704}" dt="2025-06-15T20:31:31.178" v="429" actId="14100"/>
          <ac:picMkLst>
            <pc:docMk/>
            <pc:sldMk cId="1089840916" sldId="279"/>
            <ac:picMk id="8" creationId="{FF17E38B-8DC1-FEF8-2658-A7E8B5DE254A}"/>
          </ac:picMkLst>
        </pc:picChg>
      </pc:sldChg>
      <pc:sldChg chg="addSp delSp modSp add mod">
        <pc:chgData name="Nil De Rycke" userId="b2725ae1-8249-4070-b8d0-80b0ccf08137" providerId="ADAL" clId="{63947FA9-4952-42E3-A1A8-72BD10D0C704}" dt="2025-06-15T20:36:26.985" v="543" actId="22"/>
        <pc:sldMkLst>
          <pc:docMk/>
          <pc:sldMk cId="926711552" sldId="280"/>
        </pc:sldMkLst>
        <pc:spChg chg="mod">
          <ac:chgData name="Nil De Rycke" userId="b2725ae1-8249-4070-b8d0-80b0ccf08137" providerId="ADAL" clId="{63947FA9-4952-42E3-A1A8-72BD10D0C704}" dt="2025-06-15T20:33:56.328" v="541" actId="20577"/>
          <ac:spMkLst>
            <pc:docMk/>
            <pc:sldMk cId="926711552" sldId="280"/>
            <ac:spMk id="2" creationId="{F957E7D2-FF15-D3AE-D30E-B5AD1886D2D0}"/>
          </ac:spMkLst>
        </pc:spChg>
        <pc:spChg chg="add del mod">
          <ac:chgData name="Nil De Rycke" userId="b2725ae1-8249-4070-b8d0-80b0ccf08137" providerId="ADAL" clId="{63947FA9-4952-42E3-A1A8-72BD10D0C704}" dt="2025-06-15T20:36:26.985" v="543" actId="22"/>
          <ac:spMkLst>
            <pc:docMk/>
            <pc:sldMk cId="926711552" sldId="280"/>
            <ac:spMk id="4" creationId="{CD8F4DB9-1B4D-AA64-7F17-525A26E9DEED}"/>
          </ac:spMkLst>
        </pc:spChg>
        <pc:picChg chg="add mod ord">
          <ac:chgData name="Nil De Rycke" userId="b2725ae1-8249-4070-b8d0-80b0ccf08137" providerId="ADAL" clId="{63947FA9-4952-42E3-A1A8-72BD10D0C704}" dt="2025-06-15T20:36:26.985" v="543" actId="22"/>
          <ac:picMkLst>
            <pc:docMk/>
            <pc:sldMk cId="926711552" sldId="280"/>
            <ac:picMk id="6" creationId="{B7F445C4-A8B3-DC5C-3A89-79587103A00B}"/>
          </ac:picMkLst>
        </pc:picChg>
        <pc:picChg chg="del">
          <ac:chgData name="Nil De Rycke" userId="b2725ae1-8249-4070-b8d0-80b0ccf08137" providerId="ADAL" clId="{63947FA9-4952-42E3-A1A8-72BD10D0C704}" dt="2025-06-15T20:33:58.963" v="542" actId="478"/>
          <ac:picMkLst>
            <pc:docMk/>
            <pc:sldMk cId="926711552" sldId="280"/>
            <ac:picMk id="8" creationId="{60B149E8-AA79-C1D0-18B8-B554F03AC93A}"/>
          </ac:picMkLst>
        </pc:picChg>
      </pc:sldChg>
      <pc:sldChg chg="new del">
        <pc:chgData name="Nil De Rycke" userId="b2725ae1-8249-4070-b8d0-80b0ccf08137" providerId="ADAL" clId="{63947FA9-4952-42E3-A1A8-72BD10D0C704}" dt="2025-06-15T20:33:19.799" v="431" actId="47"/>
        <pc:sldMkLst>
          <pc:docMk/>
          <pc:sldMk cId="1041116210" sldId="280"/>
        </pc:sldMkLst>
      </pc:sldChg>
      <pc:sldChg chg="addSp delSp modSp add mod setBg">
        <pc:chgData name="Nil De Rycke" userId="b2725ae1-8249-4070-b8d0-80b0ccf08137" providerId="ADAL" clId="{63947FA9-4952-42E3-A1A8-72BD10D0C704}" dt="2025-06-15T20:44:20.841" v="608" actId="20577"/>
        <pc:sldMkLst>
          <pc:docMk/>
          <pc:sldMk cId="818434232" sldId="281"/>
        </pc:sldMkLst>
        <pc:spChg chg="mod">
          <ac:chgData name="Nil De Rycke" userId="b2725ae1-8249-4070-b8d0-80b0ccf08137" providerId="ADAL" clId="{63947FA9-4952-42E3-A1A8-72BD10D0C704}" dt="2025-06-15T20:43:14.978" v="599" actId="26606"/>
          <ac:spMkLst>
            <pc:docMk/>
            <pc:sldMk cId="818434232" sldId="281"/>
            <ac:spMk id="2" creationId="{55B33B40-B61A-D25C-4A24-AFE3A9F217F4}"/>
          </ac:spMkLst>
        </pc:spChg>
        <pc:spChg chg="add del mod">
          <ac:chgData name="Nil De Rycke" userId="b2725ae1-8249-4070-b8d0-80b0ccf08137" providerId="ADAL" clId="{63947FA9-4952-42E3-A1A8-72BD10D0C704}" dt="2025-06-15T20:40:53.974" v="588" actId="22"/>
          <ac:spMkLst>
            <pc:docMk/>
            <pc:sldMk cId="818434232" sldId="281"/>
            <ac:spMk id="4" creationId="{E39922C1-6077-7793-5AA9-8AB326488FFF}"/>
          </ac:spMkLst>
        </pc:spChg>
        <pc:spChg chg="add mod">
          <ac:chgData name="Nil De Rycke" userId="b2725ae1-8249-4070-b8d0-80b0ccf08137" providerId="ADAL" clId="{63947FA9-4952-42E3-A1A8-72BD10D0C704}" dt="2025-06-15T20:44:20.841" v="608" actId="20577"/>
          <ac:spMkLst>
            <pc:docMk/>
            <pc:sldMk cId="818434232" sldId="281"/>
            <ac:spMk id="11" creationId="{9E18064E-2B0B-C8B4-95EE-5C304994EF5E}"/>
          </ac:spMkLst>
        </pc:spChg>
        <pc:picChg chg="del">
          <ac:chgData name="Nil De Rycke" userId="b2725ae1-8249-4070-b8d0-80b0ccf08137" providerId="ADAL" clId="{63947FA9-4952-42E3-A1A8-72BD10D0C704}" dt="2025-06-15T20:37:31.321" v="587" actId="478"/>
          <ac:picMkLst>
            <pc:docMk/>
            <pc:sldMk cId="818434232" sldId="281"/>
            <ac:picMk id="6" creationId="{2871229F-D9F3-04E9-53ED-404A67F80BC2}"/>
          </ac:picMkLst>
        </pc:picChg>
        <pc:picChg chg="add mod ord">
          <ac:chgData name="Nil De Rycke" userId="b2725ae1-8249-4070-b8d0-80b0ccf08137" providerId="ADAL" clId="{63947FA9-4952-42E3-A1A8-72BD10D0C704}" dt="2025-06-15T20:43:37.205" v="602" actId="1076"/>
          <ac:picMkLst>
            <pc:docMk/>
            <pc:sldMk cId="818434232" sldId="281"/>
            <ac:picMk id="7" creationId="{045E23A2-B773-68D9-B915-6AE66C98A69F}"/>
          </ac:picMkLst>
        </pc:picChg>
        <pc:picChg chg="add del">
          <ac:chgData name="Nil De Rycke" userId="b2725ae1-8249-4070-b8d0-80b0ccf08137" providerId="ADAL" clId="{63947FA9-4952-42E3-A1A8-72BD10D0C704}" dt="2025-06-15T20:43:14.978" v="599" actId="26606"/>
          <ac:picMkLst>
            <pc:docMk/>
            <pc:sldMk cId="818434232" sldId="281"/>
            <ac:picMk id="14" creationId="{B536FA4E-0152-4E27-91DA-0FC22D1846BB}"/>
          </ac:picMkLst>
        </pc:picChg>
        <pc:picChg chg="add del">
          <ac:chgData name="Nil De Rycke" userId="b2725ae1-8249-4070-b8d0-80b0ccf08137" providerId="ADAL" clId="{63947FA9-4952-42E3-A1A8-72BD10D0C704}" dt="2025-06-15T20:43:08.654" v="596" actId="26606"/>
          <ac:picMkLst>
            <pc:docMk/>
            <pc:sldMk cId="818434232" sldId="281"/>
            <ac:picMk id="19" creationId="{7AEE9CAC-347C-43C2-AE87-6BC5566E6068}"/>
          </ac:picMkLst>
        </pc:picChg>
        <pc:picChg chg="add del">
          <ac:chgData name="Nil De Rycke" userId="b2725ae1-8249-4070-b8d0-80b0ccf08137" providerId="ADAL" clId="{63947FA9-4952-42E3-A1A8-72BD10D0C704}" dt="2025-06-15T20:43:14.962" v="598" actId="26606"/>
          <ac:picMkLst>
            <pc:docMk/>
            <pc:sldMk cId="818434232" sldId="281"/>
            <ac:picMk id="21" creationId="{E0BE7827-5B1A-4F37-BF70-19F7C5C6BDEB}"/>
          </ac:picMkLst>
        </pc:picChg>
        <pc:picChg chg="add">
          <ac:chgData name="Nil De Rycke" userId="b2725ae1-8249-4070-b8d0-80b0ccf08137" providerId="ADAL" clId="{63947FA9-4952-42E3-A1A8-72BD10D0C704}" dt="2025-06-15T20:43:14.978" v="599" actId="26606"/>
          <ac:picMkLst>
            <pc:docMk/>
            <pc:sldMk cId="818434232" sldId="281"/>
            <ac:picMk id="23" creationId="{AD661026-DE64-47F1-9F88-0847B5FB3560}"/>
          </ac:picMkLst>
        </pc:picChg>
      </pc:sldChg>
      <pc:sldChg chg="addSp delSp modSp add mod setBg setClrOvrMap">
        <pc:chgData name="Nil De Rycke" userId="b2725ae1-8249-4070-b8d0-80b0ccf08137" providerId="ADAL" clId="{63947FA9-4952-42E3-A1A8-72BD10D0C704}" dt="2025-06-15T20:50:54.657" v="698" actId="26606"/>
        <pc:sldMkLst>
          <pc:docMk/>
          <pc:sldMk cId="3278930240" sldId="282"/>
        </pc:sldMkLst>
        <pc:spChg chg="mod">
          <ac:chgData name="Nil De Rycke" userId="b2725ae1-8249-4070-b8d0-80b0ccf08137" providerId="ADAL" clId="{63947FA9-4952-42E3-A1A8-72BD10D0C704}" dt="2025-06-15T20:50:54.657" v="698" actId="26606"/>
          <ac:spMkLst>
            <pc:docMk/>
            <pc:sldMk cId="3278930240" sldId="282"/>
            <ac:spMk id="2" creationId="{C766CD31-A1C9-1B5B-D6AD-75B594D427F1}"/>
          </ac:spMkLst>
        </pc:spChg>
        <pc:spChg chg="add mod">
          <ac:chgData name="Nil De Rycke" userId="b2725ae1-8249-4070-b8d0-80b0ccf08137" providerId="ADAL" clId="{63947FA9-4952-42E3-A1A8-72BD10D0C704}" dt="2025-06-15T20:50:54.657" v="698" actId="26606"/>
          <ac:spMkLst>
            <pc:docMk/>
            <pc:sldMk cId="3278930240" sldId="282"/>
            <ac:spMk id="3" creationId="{0FDCCBA5-F65D-FD9D-4489-E81F8EF66981}"/>
          </ac:spMkLst>
        </pc:spChg>
        <pc:spChg chg="del mod">
          <ac:chgData name="Nil De Rycke" userId="b2725ae1-8249-4070-b8d0-80b0ccf08137" providerId="ADAL" clId="{63947FA9-4952-42E3-A1A8-72BD10D0C704}" dt="2025-06-15T20:50:26.019" v="691"/>
          <ac:spMkLst>
            <pc:docMk/>
            <pc:sldMk cId="3278930240" sldId="282"/>
            <ac:spMk id="11" creationId="{54A80348-CDE7-EB71-CED1-FED58831DB6D}"/>
          </ac:spMkLst>
        </pc:spChg>
        <pc:spChg chg="add del">
          <ac:chgData name="Nil De Rycke" userId="b2725ae1-8249-4070-b8d0-80b0ccf08137" providerId="ADAL" clId="{63947FA9-4952-42E3-A1A8-72BD10D0C704}" dt="2025-06-15T20:50:54.657" v="698" actId="26606"/>
          <ac:spMkLst>
            <pc:docMk/>
            <pc:sldMk cId="3278930240" sldId="282"/>
            <ac:spMk id="28" creationId="{769960A3-4EE1-43D2-ABFC-C7A03ED21489}"/>
          </ac:spMkLst>
        </pc:spChg>
        <pc:spChg chg="add del">
          <ac:chgData name="Nil De Rycke" userId="b2725ae1-8249-4070-b8d0-80b0ccf08137" providerId="ADAL" clId="{63947FA9-4952-42E3-A1A8-72BD10D0C704}" dt="2025-06-15T20:50:34.048" v="693" actId="26606"/>
          <ac:spMkLst>
            <pc:docMk/>
            <pc:sldMk cId="3278930240" sldId="282"/>
            <ac:spMk id="35" creationId="{69652D62-ECFB-408E-ABE6-155A644F433D}"/>
          </ac:spMkLst>
        </pc:spChg>
        <pc:spChg chg="add del">
          <ac:chgData name="Nil De Rycke" userId="b2725ae1-8249-4070-b8d0-80b0ccf08137" providerId="ADAL" clId="{63947FA9-4952-42E3-A1A8-72BD10D0C704}" dt="2025-06-15T20:50:34.048" v="693" actId="26606"/>
          <ac:spMkLst>
            <pc:docMk/>
            <pc:sldMk cId="3278930240" sldId="282"/>
            <ac:spMk id="37" creationId="{C1FEA985-924B-4044-8778-32D1E7164C01}"/>
          </ac:spMkLst>
        </pc:spChg>
        <pc:spChg chg="add del">
          <ac:chgData name="Nil De Rycke" userId="b2725ae1-8249-4070-b8d0-80b0ccf08137" providerId="ADAL" clId="{63947FA9-4952-42E3-A1A8-72BD10D0C704}" dt="2025-06-15T20:50:35.840" v="695" actId="26606"/>
          <ac:spMkLst>
            <pc:docMk/>
            <pc:sldMk cId="3278930240" sldId="282"/>
            <ac:spMk id="41" creationId="{9A6C2C86-63BF-47D5-AA3F-905111A238E2}"/>
          </ac:spMkLst>
        </pc:spChg>
        <pc:spChg chg="add del">
          <ac:chgData name="Nil De Rycke" userId="b2725ae1-8249-4070-b8d0-80b0ccf08137" providerId="ADAL" clId="{63947FA9-4952-42E3-A1A8-72BD10D0C704}" dt="2025-06-15T20:50:54.641" v="697" actId="26606"/>
          <ac:spMkLst>
            <pc:docMk/>
            <pc:sldMk cId="3278930240" sldId="282"/>
            <ac:spMk id="44" creationId="{769960A3-4EE1-43D2-ABFC-C7A03ED21489}"/>
          </ac:spMkLst>
        </pc:spChg>
        <pc:spChg chg="add">
          <ac:chgData name="Nil De Rycke" userId="b2725ae1-8249-4070-b8d0-80b0ccf08137" providerId="ADAL" clId="{63947FA9-4952-42E3-A1A8-72BD10D0C704}" dt="2025-06-15T20:50:54.657" v="698" actId="26606"/>
          <ac:spMkLst>
            <pc:docMk/>
            <pc:sldMk cId="3278930240" sldId="282"/>
            <ac:spMk id="47" creationId="{7CFAC9FD-BAD6-47B4-9C11-BE23CEAC750B}"/>
          </ac:spMkLst>
        </pc:spChg>
        <pc:spChg chg="add">
          <ac:chgData name="Nil De Rycke" userId="b2725ae1-8249-4070-b8d0-80b0ccf08137" providerId="ADAL" clId="{63947FA9-4952-42E3-A1A8-72BD10D0C704}" dt="2025-06-15T20:50:54.657" v="698" actId="26606"/>
          <ac:spMkLst>
            <pc:docMk/>
            <pc:sldMk cId="3278930240" sldId="282"/>
            <ac:spMk id="48" creationId="{45B67B9C-9B45-4084-9BB5-187071EE9A61}"/>
          </ac:spMkLst>
        </pc:spChg>
        <pc:picChg chg="del">
          <ac:chgData name="Nil De Rycke" userId="b2725ae1-8249-4070-b8d0-80b0ccf08137" providerId="ADAL" clId="{63947FA9-4952-42E3-A1A8-72BD10D0C704}" dt="2025-06-15T20:45:50.093" v="681" actId="478"/>
          <ac:picMkLst>
            <pc:docMk/>
            <pc:sldMk cId="3278930240" sldId="282"/>
            <ac:picMk id="7" creationId="{F3B856A8-9331-F5D3-D432-B7C90FE4D648}"/>
          </ac:picMkLst>
        </pc:picChg>
        <pc:picChg chg="del">
          <ac:chgData name="Nil De Rycke" userId="b2725ae1-8249-4070-b8d0-80b0ccf08137" providerId="ADAL" clId="{63947FA9-4952-42E3-A1A8-72BD10D0C704}" dt="2025-06-15T20:50:22.744" v="690" actId="26606"/>
          <ac:picMkLst>
            <pc:docMk/>
            <pc:sldMk cId="3278930240" sldId="282"/>
            <ac:picMk id="23" creationId="{DC91A7BF-C052-006A-7E65-5EC711D3C507}"/>
          </ac:picMkLst>
        </pc:picChg>
        <pc:picChg chg="add del">
          <ac:chgData name="Nil De Rycke" userId="b2725ae1-8249-4070-b8d0-80b0ccf08137" providerId="ADAL" clId="{63947FA9-4952-42E3-A1A8-72BD10D0C704}" dt="2025-06-15T20:50:54.657" v="698" actId="26606"/>
          <ac:picMkLst>
            <pc:docMk/>
            <pc:sldMk cId="3278930240" sldId="282"/>
            <ac:picMk id="30" creationId="{16ABCF9F-46A6-4370-8EC8-B1EDB4510B54}"/>
          </ac:picMkLst>
        </pc:picChg>
        <pc:picChg chg="add del">
          <ac:chgData name="Nil De Rycke" userId="b2725ae1-8249-4070-b8d0-80b0ccf08137" providerId="ADAL" clId="{63947FA9-4952-42E3-A1A8-72BD10D0C704}" dt="2025-06-15T20:50:54.641" v="697" actId="26606"/>
          <ac:picMkLst>
            <pc:docMk/>
            <pc:sldMk cId="3278930240" sldId="282"/>
            <ac:picMk id="45" creationId="{16ABCF9F-46A6-4370-8EC8-B1EDB4510B54}"/>
          </ac:picMkLst>
        </pc:picChg>
        <pc:cxnChg chg="add del">
          <ac:chgData name="Nil De Rycke" userId="b2725ae1-8249-4070-b8d0-80b0ccf08137" providerId="ADAL" clId="{63947FA9-4952-42E3-A1A8-72BD10D0C704}" dt="2025-06-15T20:50:34.048" v="693" actId="26606"/>
          <ac:cxnSpMkLst>
            <pc:docMk/>
            <pc:sldMk cId="3278930240" sldId="282"/>
            <ac:cxnSpMk id="39" creationId="{96C7F9CB-BCC3-4648-8DEF-07B0887D87D6}"/>
          </ac:cxnSpMkLst>
        </pc:cxnChg>
        <pc:cxnChg chg="add del">
          <ac:chgData name="Nil De Rycke" userId="b2725ae1-8249-4070-b8d0-80b0ccf08137" providerId="ADAL" clId="{63947FA9-4952-42E3-A1A8-72BD10D0C704}" dt="2025-06-15T20:50:35.840" v="695" actId="26606"/>
          <ac:cxnSpMkLst>
            <pc:docMk/>
            <pc:sldMk cId="3278930240" sldId="282"/>
            <ac:cxnSpMk id="42" creationId="{425A0768-3044-4AA9-A889-D2CAA68C517A}"/>
          </ac:cxnSpMkLst>
        </pc:cxnChg>
      </pc:sldChg>
      <pc:sldChg chg="addSp delSp modSp add mod setBg setClrOvrMap">
        <pc:chgData name="Nil De Rycke" userId="b2725ae1-8249-4070-b8d0-80b0ccf08137" providerId="ADAL" clId="{63947FA9-4952-42E3-A1A8-72BD10D0C704}" dt="2025-06-15T21:11:24.918" v="803" actId="20577"/>
        <pc:sldMkLst>
          <pc:docMk/>
          <pc:sldMk cId="742103542" sldId="283"/>
        </pc:sldMkLst>
        <pc:spChg chg="mod">
          <ac:chgData name="Nil De Rycke" userId="b2725ae1-8249-4070-b8d0-80b0ccf08137" providerId="ADAL" clId="{63947FA9-4952-42E3-A1A8-72BD10D0C704}" dt="2025-06-15T21:11:24.918" v="803" actId="20577"/>
          <ac:spMkLst>
            <pc:docMk/>
            <pc:sldMk cId="742103542" sldId="283"/>
            <ac:spMk id="2" creationId="{F877A3A6-0F8D-722B-AB75-8194B027313A}"/>
          </ac:spMkLst>
        </pc:spChg>
        <pc:spChg chg="del mod">
          <ac:chgData name="Nil De Rycke" userId="b2725ae1-8249-4070-b8d0-80b0ccf08137" providerId="ADAL" clId="{63947FA9-4952-42E3-A1A8-72BD10D0C704}" dt="2025-06-15T20:59:37.776" v="701" actId="22"/>
          <ac:spMkLst>
            <pc:docMk/>
            <pc:sldMk cId="742103542" sldId="283"/>
            <ac:spMk id="3" creationId="{41F08D32-7E9E-B576-E3A4-DDB40296C3F4}"/>
          </ac:spMkLst>
        </pc:spChg>
        <pc:spChg chg="add">
          <ac:chgData name="Nil De Rycke" userId="b2725ae1-8249-4070-b8d0-80b0ccf08137" providerId="ADAL" clId="{63947FA9-4952-42E3-A1A8-72BD10D0C704}" dt="2025-06-15T21:08:51.966" v="761"/>
          <ac:spMkLst>
            <pc:docMk/>
            <pc:sldMk cId="742103542" sldId="283"/>
            <ac:spMk id="6" creationId="{E0ACEA04-D673-857A-E6E4-7A307F617955}"/>
          </ac:spMkLst>
        </pc:spChg>
        <pc:spChg chg="add">
          <ac:chgData name="Nil De Rycke" userId="b2725ae1-8249-4070-b8d0-80b0ccf08137" providerId="ADAL" clId="{63947FA9-4952-42E3-A1A8-72BD10D0C704}" dt="2025-06-15T21:08:51.966" v="761"/>
          <ac:spMkLst>
            <pc:docMk/>
            <pc:sldMk cId="742103542" sldId="283"/>
            <ac:spMk id="7" creationId="{C4B4A6CD-267B-A8E4-89C5-04C070DC9672}"/>
          </ac:spMkLst>
        </pc:spChg>
        <pc:spChg chg="add">
          <ac:chgData name="Nil De Rycke" userId="b2725ae1-8249-4070-b8d0-80b0ccf08137" providerId="ADAL" clId="{63947FA9-4952-42E3-A1A8-72BD10D0C704}" dt="2025-06-15T21:08:51.966" v="761"/>
          <ac:spMkLst>
            <pc:docMk/>
            <pc:sldMk cId="742103542" sldId="283"/>
            <ac:spMk id="8" creationId="{7098C56A-3C54-354E-3254-FE1096307CC7}"/>
          </ac:spMkLst>
        </pc:spChg>
        <pc:spChg chg="del">
          <ac:chgData name="Nil De Rycke" userId="b2725ae1-8249-4070-b8d0-80b0ccf08137" providerId="ADAL" clId="{63947FA9-4952-42E3-A1A8-72BD10D0C704}" dt="2025-06-15T21:01:05.248" v="748" actId="26606"/>
          <ac:spMkLst>
            <pc:docMk/>
            <pc:sldMk cId="742103542" sldId="283"/>
            <ac:spMk id="47" creationId="{52EC05DF-F3B3-3A04-EDD6-B35BB3EC6FED}"/>
          </ac:spMkLst>
        </pc:spChg>
        <pc:spChg chg="del">
          <ac:chgData name="Nil De Rycke" userId="b2725ae1-8249-4070-b8d0-80b0ccf08137" providerId="ADAL" clId="{63947FA9-4952-42E3-A1A8-72BD10D0C704}" dt="2025-06-15T21:01:05.248" v="748" actId="26606"/>
          <ac:spMkLst>
            <pc:docMk/>
            <pc:sldMk cId="742103542" sldId="283"/>
            <ac:spMk id="48" creationId="{D4F60C87-41EF-867F-2BD2-9959605AA6CE}"/>
          </ac:spMkLst>
        </pc:spChg>
        <pc:spChg chg="add mod">
          <ac:chgData name="Nil De Rycke" userId="b2725ae1-8249-4070-b8d0-80b0ccf08137" providerId="ADAL" clId="{63947FA9-4952-42E3-A1A8-72BD10D0C704}" dt="2025-06-15T21:11:04.562" v="800" actId="1076"/>
          <ac:spMkLst>
            <pc:docMk/>
            <pc:sldMk cId="742103542" sldId="283"/>
            <ac:spMk id="52" creationId="{B7F5F364-7404-6D02-A4CE-3A1F79BE287B}"/>
          </ac:spMkLst>
        </pc:spChg>
        <pc:picChg chg="add mod ord">
          <ac:chgData name="Nil De Rycke" userId="b2725ae1-8249-4070-b8d0-80b0ccf08137" providerId="ADAL" clId="{63947FA9-4952-42E3-A1A8-72BD10D0C704}" dt="2025-06-15T21:11:13.806" v="801" actId="1076"/>
          <ac:picMkLst>
            <pc:docMk/>
            <pc:sldMk cId="742103542" sldId="283"/>
            <ac:picMk id="5" creationId="{7A59C9E9-064E-6F7C-300A-7961FC3DE9A9}"/>
          </ac:picMkLst>
        </pc:picChg>
        <pc:picChg chg="add">
          <ac:chgData name="Nil De Rycke" userId="b2725ae1-8249-4070-b8d0-80b0ccf08137" providerId="ADAL" clId="{63947FA9-4952-42E3-A1A8-72BD10D0C704}" dt="2025-06-15T21:01:05.248" v="748" actId="26606"/>
          <ac:picMkLst>
            <pc:docMk/>
            <pc:sldMk cId="742103542" sldId="283"/>
            <ac:picMk id="55" creationId="{B536FA4E-0152-4E27-91DA-0FC22D1846BB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13.svg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13.svg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550590-52B1-47AB-A9C4-2BF290F75A95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9FAA4ECF-A676-4209-9866-98BE40158062}">
      <dgm:prSet/>
      <dgm:spPr/>
      <dgm:t>
        <a:bodyPr/>
        <a:lstStyle/>
        <a:p>
          <a:pPr>
            <a:defRPr cap="all"/>
          </a:pPr>
          <a:r>
            <a:rPr lang="en-US"/>
            <a:t>Lesgeven vereist meer dan vakkennis</a:t>
          </a:r>
        </a:p>
      </dgm:t>
    </dgm:pt>
    <dgm:pt modelId="{1916B33A-7EE0-4308-8B09-979268119A3E}" type="parTrans" cxnId="{F1FBC602-9586-47E9-98DD-04487AFEB887}">
      <dgm:prSet/>
      <dgm:spPr/>
      <dgm:t>
        <a:bodyPr/>
        <a:lstStyle/>
        <a:p>
          <a:endParaRPr lang="en-US"/>
        </a:p>
      </dgm:t>
    </dgm:pt>
    <dgm:pt modelId="{F0CB676E-B887-4E1F-90D9-1CD15127BC5A}" type="sibTrans" cxnId="{F1FBC602-9586-47E9-98DD-04487AFEB887}">
      <dgm:prSet/>
      <dgm:spPr/>
      <dgm:t>
        <a:bodyPr/>
        <a:lstStyle/>
        <a:p>
          <a:endParaRPr lang="en-US"/>
        </a:p>
      </dgm:t>
    </dgm:pt>
    <dgm:pt modelId="{2945C5CF-DE58-4035-9174-16BEACC23C53}">
      <dgm:prSet/>
      <dgm:spPr/>
      <dgm:t>
        <a:bodyPr/>
        <a:lstStyle/>
        <a:p>
          <a:pPr>
            <a:defRPr cap="all"/>
          </a:pPr>
          <a:r>
            <a:rPr lang="en-US"/>
            <a:t>Nood aan emotionele intelligentie en menselijkheid</a:t>
          </a:r>
        </a:p>
      </dgm:t>
    </dgm:pt>
    <dgm:pt modelId="{F2ACB19D-E5B4-4611-A830-EDCD2D318D6B}" type="parTrans" cxnId="{B3857F21-0E30-46EE-A66D-CB9A6D8B317B}">
      <dgm:prSet/>
      <dgm:spPr/>
      <dgm:t>
        <a:bodyPr/>
        <a:lstStyle/>
        <a:p>
          <a:endParaRPr lang="en-US"/>
        </a:p>
      </dgm:t>
    </dgm:pt>
    <dgm:pt modelId="{37ECD0BE-53E4-48A8-BCEF-A38DD9D8BC7A}" type="sibTrans" cxnId="{B3857F21-0E30-46EE-A66D-CB9A6D8B317B}">
      <dgm:prSet/>
      <dgm:spPr/>
      <dgm:t>
        <a:bodyPr/>
        <a:lstStyle/>
        <a:p>
          <a:endParaRPr lang="en-US"/>
        </a:p>
      </dgm:t>
    </dgm:pt>
    <dgm:pt modelId="{6031CC49-883B-4F22-8654-AB4167071AD8}">
      <dgm:prSet/>
      <dgm:spPr/>
      <dgm:t>
        <a:bodyPr/>
        <a:lstStyle/>
        <a:p>
          <a:pPr>
            <a:defRPr cap="all"/>
          </a:pPr>
          <a:r>
            <a:rPr lang="en-US"/>
            <a:t>Leerkracht als ankerpunt voor stabiliteit en vertrouwen</a:t>
          </a:r>
        </a:p>
      </dgm:t>
    </dgm:pt>
    <dgm:pt modelId="{39A67B66-ED7F-49D2-AC28-3A27894CF68C}" type="parTrans" cxnId="{DE399993-83DF-43B4-97ED-16FC4F40A75A}">
      <dgm:prSet/>
      <dgm:spPr/>
      <dgm:t>
        <a:bodyPr/>
        <a:lstStyle/>
        <a:p>
          <a:endParaRPr lang="en-US"/>
        </a:p>
      </dgm:t>
    </dgm:pt>
    <dgm:pt modelId="{286173D2-C48A-4434-A546-AD150F859731}" type="sibTrans" cxnId="{DE399993-83DF-43B4-97ED-16FC4F40A75A}">
      <dgm:prSet/>
      <dgm:spPr/>
      <dgm:t>
        <a:bodyPr/>
        <a:lstStyle/>
        <a:p>
          <a:endParaRPr lang="en-US"/>
        </a:p>
      </dgm:t>
    </dgm:pt>
    <dgm:pt modelId="{9188460B-1C81-4AE5-992D-4B49B9CA4247}" type="pres">
      <dgm:prSet presAssocID="{93550590-52B1-47AB-A9C4-2BF290F75A95}" presName="root" presStyleCnt="0">
        <dgm:presLayoutVars>
          <dgm:dir/>
          <dgm:resizeHandles val="exact"/>
        </dgm:presLayoutVars>
      </dgm:prSet>
      <dgm:spPr/>
    </dgm:pt>
    <dgm:pt modelId="{1DD21607-D6D1-4FF5-9FA7-60A5D5BE4F68}" type="pres">
      <dgm:prSet presAssocID="{9FAA4ECF-A676-4209-9866-98BE40158062}" presName="compNode" presStyleCnt="0"/>
      <dgm:spPr/>
    </dgm:pt>
    <dgm:pt modelId="{EA1595E6-3350-4C74-A9E1-93022A074704}" type="pres">
      <dgm:prSet presAssocID="{9FAA4ECF-A676-4209-9866-98BE40158062}" presName="iconBgRect" presStyleLbl="bgShp" presStyleIdx="0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6B0C0505-8C46-4D98-813B-B2C9FCC5AA64}" type="pres">
      <dgm:prSet presAssocID="{9FAA4ECF-A676-4209-9866-98BE40158062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ent"/>
        </a:ext>
      </dgm:extLst>
    </dgm:pt>
    <dgm:pt modelId="{2A0668A6-451D-43F3-9CDE-F1454B807683}" type="pres">
      <dgm:prSet presAssocID="{9FAA4ECF-A676-4209-9866-98BE40158062}" presName="spaceRect" presStyleCnt="0"/>
      <dgm:spPr/>
    </dgm:pt>
    <dgm:pt modelId="{B20773EF-EE88-4E7A-80F2-FC62A73F63FE}" type="pres">
      <dgm:prSet presAssocID="{9FAA4ECF-A676-4209-9866-98BE40158062}" presName="textRect" presStyleLbl="revTx" presStyleIdx="0" presStyleCnt="3">
        <dgm:presLayoutVars>
          <dgm:chMax val="1"/>
          <dgm:chPref val="1"/>
        </dgm:presLayoutVars>
      </dgm:prSet>
      <dgm:spPr/>
    </dgm:pt>
    <dgm:pt modelId="{EA8A4D76-8690-4D96-9550-3764BA265EB8}" type="pres">
      <dgm:prSet presAssocID="{F0CB676E-B887-4E1F-90D9-1CD15127BC5A}" presName="sibTrans" presStyleCnt="0"/>
      <dgm:spPr/>
    </dgm:pt>
    <dgm:pt modelId="{06444E71-1CFD-4ABA-9DB3-17D09CD9427C}" type="pres">
      <dgm:prSet presAssocID="{2945C5CF-DE58-4035-9174-16BEACC23C53}" presName="compNode" presStyleCnt="0"/>
      <dgm:spPr/>
    </dgm:pt>
    <dgm:pt modelId="{EDE2054E-42BA-42F5-ACD0-4AF4B3C947DC}" type="pres">
      <dgm:prSet presAssocID="{2945C5CF-DE58-4035-9174-16BEACC23C53}" presName="iconBgRect" presStyleLbl="bgShp" presStyleIdx="1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F62023C9-4426-4B5D-99E7-7CC1392425B9}" type="pres">
      <dgm:prSet presAssocID="{2945C5CF-DE58-4035-9174-16BEACC23C53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C58F2BC0-8537-408F-8A2D-BF93588EAEF8}" type="pres">
      <dgm:prSet presAssocID="{2945C5CF-DE58-4035-9174-16BEACC23C53}" presName="spaceRect" presStyleCnt="0"/>
      <dgm:spPr/>
    </dgm:pt>
    <dgm:pt modelId="{D7F7CDB5-49F5-4033-9F9E-9680343CFB2D}" type="pres">
      <dgm:prSet presAssocID="{2945C5CF-DE58-4035-9174-16BEACC23C53}" presName="textRect" presStyleLbl="revTx" presStyleIdx="1" presStyleCnt="3">
        <dgm:presLayoutVars>
          <dgm:chMax val="1"/>
          <dgm:chPref val="1"/>
        </dgm:presLayoutVars>
      </dgm:prSet>
      <dgm:spPr/>
    </dgm:pt>
    <dgm:pt modelId="{16EE7831-32E8-4605-8FF9-E41B16D4FC16}" type="pres">
      <dgm:prSet presAssocID="{37ECD0BE-53E4-48A8-BCEF-A38DD9D8BC7A}" presName="sibTrans" presStyleCnt="0"/>
      <dgm:spPr/>
    </dgm:pt>
    <dgm:pt modelId="{62AE5E42-E400-4977-A6FC-E16C91BC2B63}" type="pres">
      <dgm:prSet presAssocID="{6031CC49-883B-4F22-8654-AB4167071AD8}" presName="compNode" presStyleCnt="0"/>
      <dgm:spPr/>
    </dgm:pt>
    <dgm:pt modelId="{054FC749-0DEC-4454-9EA4-9BB2D64D0E8C}" type="pres">
      <dgm:prSet presAssocID="{6031CC49-883B-4F22-8654-AB4167071AD8}" presName="iconBgRect" presStyleLbl="bgShp" presStyleIdx="2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82923DE9-AD42-43B5-AD0F-5F9D2B536249}" type="pres">
      <dgm:prSet presAssocID="{6031CC49-883B-4F22-8654-AB4167071AD8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druk"/>
        </a:ext>
      </dgm:extLst>
    </dgm:pt>
    <dgm:pt modelId="{E1FF3147-3EEA-4B7B-B2FF-131510980D1B}" type="pres">
      <dgm:prSet presAssocID="{6031CC49-883B-4F22-8654-AB4167071AD8}" presName="spaceRect" presStyleCnt="0"/>
      <dgm:spPr/>
    </dgm:pt>
    <dgm:pt modelId="{899E3BEE-E68C-4F4D-811F-260FBB24765D}" type="pres">
      <dgm:prSet presAssocID="{6031CC49-883B-4F22-8654-AB4167071AD8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F1FBC602-9586-47E9-98DD-04487AFEB887}" srcId="{93550590-52B1-47AB-A9C4-2BF290F75A95}" destId="{9FAA4ECF-A676-4209-9866-98BE40158062}" srcOrd="0" destOrd="0" parTransId="{1916B33A-7EE0-4308-8B09-979268119A3E}" sibTransId="{F0CB676E-B887-4E1F-90D9-1CD15127BC5A}"/>
    <dgm:cxn modelId="{F1831F17-AD3E-436D-9269-5C3D2F25B609}" type="presOf" srcId="{9FAA4ECF-A676-4209-9866-98BE40158062}" destId="{B20773EF-EE88-4E7A-80F2-FC62A73F63FE}" srcOrd="0" destOrd="0" presId="urn:microsoft.com/office/officeart/2018/5/layout/IconLeafLabelList"/>
    <dgm:cxn modelId="{17671520-92C3-4EC6-BF14-D924B1488673}" type="presOf" srcId="{93550590-52B1-47AB-A9C4-2BF290F75A95}" destId="{9188460B-1C81-4AE5-992D-4B49B9CA4247}" srcOrd="0" destOrd="0" presId="urn:microsoft.com/office/officeart/2018/5/layout/IconLeafLabelList"/>
    <dgm:cxn modelId="{B3857F21-0E30-46EE-A66D-CB9A6D8B317B}" srcId="{93550590-52B1-47AB-A9C4-2BF290F75A95}" destId="{2945C5CF-DE58-4035-9174-16BEACC23C53}" srcOrd="1" destOrd="0" parTransId="{F2ACB19D-E5B4-4611-A830-EDCD2D318D6B}" sibTransId="{37ECD0BE-53E4-48A8-BCEF-A38DD9D8BC7A}"/>
    <dgm:cxn modelId="{DE399993-83DF-43B4-97ED-16FC4F40A75A}" srcId="{93550590-52B1-47AB-A9C4-2BF290F75A95}" destId="{6031CC49-883B-4F22-8654-AB4167071AD8}" srcOrd="2" destOrd="0" parTransId="{39A67B66-ED7F-49D2-AC28-3A27894CF68C}" sibTransId="{286173D2-C48A-4434-A546-AD150F859731}"/>
    <dgm:cxn modelId="{3AE5B393-CFAA-407D-A108-9E77AA2C8C0E}" type="presOf" srcId="{6031CC49-883B-4F22-8654-AB4167071AD8}" destId="{899E3BEE-E68C-4F4D-811F-260FBB24765D}" srcOrd="0" destOrd="0" presId="urn:microsoft.com/office/officeart/2018/5/layout/IconLeafLabelList"/>
    <dgm:cxn modelId="{797040EF-D49A-475F-9991-C39D70FE6BB3}" type="presOf" srcId="{2945C5CF-DE58-4035-9174-16BEACC23C53}" destId="{D7F7CDB5-49F5-4033-9F9E-9680343CFB2D}" srcOrd="0" destOrd="0" presId="urn:microsoft.com/office/officeart/2018/5/layout/IconLeafLabelList"/>
    <dgm:cxn modelId="{2B7361CA-64D5-4D23-9159-9428958CBD88}" type="presParOf" srcId="{9188460B-1C81-4AE5-992D-4B49B9CA4247}" destId="{1DD21607-D6D1-4FF5-9FA7-60A5D5BE4F68}" srcOrd="0" destOrd="0" presId="urn:microsoft.com/office/officeart/2018/5/layout/IconLeafLabelList"/>
    <dgm:cxn modelId="{169AE64A-5BD6-4C6F-A8D4-E9E865CCC8B9}" type="presParOf" srcId="{1DD21607-D6D1-4FF5-9FA7-60A5D5BE4F68}" destId="{EA1595E6-3350-4C74-A9E1-93022A074704}" srcOrd="0" destOrd="0" presId="urn:microsoft.com/office/officeart/2018/5/layout/IconLeafLabelList"/>
    <dgm:cxn modelId="{E57A8E84-9D99-4C59-AF45-C9509E5C7397}" type="presParOf" srcId="{1DD21607-D6D1-4FF5-9FA7-60A5D5BE4F68}" destId="{6B0C0505-8C46-4D98-813B-B2C9FCC5AA64}" srcOrd="1" destOrd="0" presId="urn:microsoft.com/office/officeart/2018/5/layout/IconLeafLabelList"/>
    <dgm:cxn modelId="{C5896F0C-EDFD-446C-A4A7-9E797472B202}" type="presParOf" srcId="{1DD21607-D6D1-4FF5-9FA7-60A5D5BE4F68}" destId="{2A0668A6-451D-43F3-9CDE-F1454B807683}" srcOrd="2" destOrd="0" presId="urn:microsoft.com/office/officeart/2018/5/layout/IconLeafLabelList"/>
    <dgm:cxn modelId="{2941D044-129B-4CCE-8686-CE2B265BC09F}" type="presParOf" srcId="{1DD21607-D6D1-4FF5-9FA7-60A5D5BE4F68}" destId="{B20773EF-EE88-4E7A-80F2-FC62A73F63FE}" srcOrd="3" destOrd="0" presId="urn:microsoft.com/office/officeart/2018/5/layout/IconLeafLabelList"/>
    <dgm:cxn modelId="{CE8D661E-2D0B-4B17-B7EF-6E32A1CD25C3}" type="presParOf" srcId="{9188460B-1C81-4AE5-992D-4B49B9CA4247}" destId="{EA8A4D76-8690-4D96-9550-3764BA265EB8}" srcOrd="1" destOrd="0" presId="urn:microsoft.com/office/officeart/2018/5/layout/IconLeafLabelList"/>
    <dgm:cxn modelId="{2A07E903-C3DD-44E0-9A44-32C711EFB330}" type="presParOf" srcId="{9188460B-1C81-4AE5-992D-4B49B9CA4247}" destId="{06444E71-1CFD-4ABA-9DB3-17D09CD9427C}" srcOrd="2" destOrd="0" presId="urn:microsoft.com/office/officeart/2018/5/layout/IconLeafLabelList"/>
    <dgm:cxn modelId="{FF52E890-882F-460C-A2D3-D69F21780B61}" type="presParOf" srcId="{06444E71-1CFD-4ABA-9DB3-17D09CD9427C}" destId="{EDE2054E-42BA-42F5-ACD0-4AF4B3C947DC}" srcOrd="0" destOrd="0" presId="urn:microsoft.com/office/officeart/2018/5/layout/IconLeafLabelList"/>
    <dgm:cxn modelId="{80D7DE2C-A109-4CF5-826E-84646D9E9588}" type="presParOf" srcId="{06444E71-1CFD-4ABA-9DB3-17D09CD9427C}" destId="{F62023C9-4426-4B5D-99E7-7CC1392425B9}" srcOrd="1" destOrd="0" presId="urn:microsoft.com/office/officeart/2018/5/layout/IconLeafLabelList"/>
    <dgm:cxn modelId="{65FED6AA-263B-4C80-8337-E4B4F1C14D50}" type="presParOf" srcId="{06444E71-1CFD-4ABA-9DB3-17D09CD9427C}" destId="{C58F2BC0-8537-408F-8A2D-BF93588EAEF8}" srcOrd="2" destOrd="0" presId="urn:microsoft.com/office/officeart/2018/5/layout/IconLeafLabelList"/>
    <dgm:cxn modelId="{5D8DBCEF-A20F-4836-ABA1-0092BAB83023}" type="presParOf" srcId="{06444E71-1CFD-4ABA-9DB3-17D09CD9427C}" destId="{D7F7CDB5-49F5-4033-9F9E-9680343CFB2D}" srcOrd="3" destOrd="0" presId="urn:microsoft.com/office/officeart/2018/5/layout/IconLeafLabelList"/>
    <dgm:cxn modelId="{8C987D5D-B398-49F9-9932-9E4395574A7E}" type="presParOf" srcId="{9188460B-1C81-4AE5-992D-4B49B9CA4247}" destId="{16EE7831-32E8-4605-8FF9-E41B16D4FC16}" srcOrd="3" destOrd="0" presId="urn:microsoft.com/office/officeart/2018/5/layout/IconLeafLabelList"/>
    <dgm:cxn modelId="{2A13C086-86E6-490E-990C-B8195BD6DC41}" type="presParOf" srcId="{9188460B-1C81-4AE5-992D-4B49B9CA4247}" destId="{62AE5E42-E400-4977-A6FC-E16C91BC2B63}" srcOrd="4" destOrd="0" presId="urn:microsoft.com/office/officeart/2018/5/layout/IconLeafLabelList"/>
    <dgm:cxn modelId="{18883270-CE7A-43E0-B01F-CD84CD1B44EF}" type="presParOf" srcId="{62AE5E42-E400-4977-A6FC-E16C91BC2B63}" destId="{054FC749-0DEC-4454-9EA4-9BB2D64D0E8C}" srcOrd="0" destOrd="0" presId="urn:microsoft.com/office/officeart/2018/5/layout/IconLeafLabelList"/>
    <dgm:cxn modelId="{E7DC78AB-50F9-424B-869B-38C2ADC2CFD2}" type="presParOf" srcId="{62AE5E42-E400-4977-A6FC-E16C91BC2B63}" destId="{82923DE9-AD42-43B5-AD0F-5F9D2B536249}" srcOrd="1" destOrd="0" presId="urn:microsoft.com/office/officeart/2018/5/layout/IconLeafLabelList"/>
    <dgm:cxn modelId="{03E55CF5-2CCE-4099-97A2-79E5A2186410}" type="presParOf" srcId="{62AE5E42-E400-4977-A6FC-E16C91BC2B63}" destId="{E1FF3147-3EEA-4B7B-B2FF-131510980D1B}" srcOrd="2" destOrd="0" presId="urn:microsoft.com/office/officeart/2018/5/layout/IconLeafLabelList"/>
    <dgm:cxn modelId="{D09D5E52-AB54-499C-9992-B800F70147E7}" type="presParOf" srcId="{62AE5E42-E400-4977-A6FC-E16C91BC2B63}" destId="{899E3BEE-E68C-4F4D-811F-260FBB24765D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7C7C51-8639-4D40-B4A9-D47BD0C2412A}" type="doc">
      <dgm:prSet loTypeId="urn:microsoft.com/office/officeart/2005/8/layout/cycle1" loCatId="cycle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0CCC8D1-4B55-4407-BDCF-05F402B86C79}">
      <dgm:prSet/>
      <dgm:spPr/>
      <dgm:t>
        <a:bodyPr/>
        <a:lstStyle/>
        <a:p>
          <a:r>
            <a:rPr lang="nl-BE"/>
            <a:t>Turbulente jeugd: mishandeling, verwaarlozing, geweld</a:t>
          </a:r>
          <a:endParaRPr lang="en-US"/>
        </a:p>
      </dgm:t>
    </dgm:pt>
    <dgm:pt modelId="{E30128F8-6C8A-4C0E-BD1B-59213FB96E8B}" type="parTrans" cxnId="{0E116565-BE39-46AF-8FBF-7423B59A096F}">
      <dgm:prSet/>
      <dgm:spPr/>
      <dgm:t>
        <a:bodyPr/>
        <a:lstStyle/>
        <a:p>
          <a:endParaRPr lang="en-US"/>
        </a:p>
      </dgm:t>
    </dgm:pt>
    <dgm:pt modelId="{E433754B-9F19-42B4-B7B3-DB3FF0DA3DED}" type="sibTrans" cxnId="{0E116565-BE39-46AF-8FBF-7423B59A096F}">
      <dgm:prSet/>
      <dgm:spPr/>
      <dgm:t>
        <a:bodyPr/>
        <a:lstStyle/>
        <a:p>
          <a:endParaRPr lang="en-US"/>
        </a:p>
      </dgm:t>
    </dgm:pt>
    <dgm:pt modelId="{B3239CA2-A6BD-47E3-A1DB-561C91074996}">
      <dgm:prSet/>
      <dgm:spPr/>
      <dgm:t>
        <a:bodyPr/>
        <a:lstStyle/>
        <a:p>
          <a:r>
            <a:rPr lang="nl-BE"/>
            <a:t>Armoede, schooluitval, verslaving, uithuisplaatsing</a:t>
          </a:r>
          <a:endParaRPr lang="en-US"/>
        </a:p>
      </dgm:t>
    </dgm:pt>
    <dgm:pt modelId="{64BB14E6-DA9D-4EAD-8C6F-631C1CBE688E}" type="parTrans" cxnId="{974AB385-1890-43B9-823F-A9F7C5BD4CBD}">
      <dgm:prSet/>
      <dgm:spPr/>
      <dgm:t>
        <a:bodyPr/>
        <a:lstStyle/>
        <a:p>
          <a:endParaRPr lang="en-US"/>
        </a:p>
      </dgm:t>
    </dgm:pt>
    <dgm:pt modelId="{93AC939F-B77E-4BEC-B76A-A77CD441E23A}" type="sibTrans" cxnId="{974AB385-1890-43B9-823F-A9F7C5BD4CBD}">
      <dgm:prSet/>
      <dgm:spPr/>
      <dgm:t>
        <a:bodyPr/>
        <a:lstStyle/>
        <a:p>
          <a:endParaRPr lang="en-US"/>
        </a:p>
      </dgm:t>
    </dgm:pt>
    <dgm:pt modelId="{6AFC2020-59BC-4225-8D1C-161A9BEFA67F}">
      <dgm:prSet/>
      <dgm:spPr/>
      <dgm:t>
        <a:bodyPr/>
        <a:lstStyle/>
        <a:p>
          <a:r>
            <a:rPr lang="nl-BE"/>
            <a:t>Gevolg: onveiligheid, wantrouwen, emotionele overleving</a:t>
          </a:r>
          <a:endParaRPr lang="en-US"/>
        </a:p>
      </dgm:t>
    </dgm:pt>
    <dgm:pt modelId="{AD85C8CC-C914-4777-8C9F-D4E99F853260}" type="parTrans" cxnId="{BD80D777-F564-481A-8394-F88EF18BF3DC}">
      <dgm:prSet/>
      <dgm:spPr/>
      <dgm:t>
        <a:bodyPr/>
        <a:lstStyle/>
        <a:p>
          <a:endParaRPr lang="en-US"/>
        </a:p>
      </dgm:t>
    </dgm:pt>
    <dgm:pt modelId="{8FD6035A-4019-436C-8388-DEACFEB8BF27}" type="sibTrans" cxnId="{BD80D777-F564-481A-8394-F88EF18BF3DC}">
      <dgm:prSet/>
      <dgm:spPr/>
      <dgm:t>
        <a:bodyPr/>
        <a:lstStyle/>
        <a:p>
          <a:endParaRPr lang="en-US"/>
        </a:p>
      </dgm:t>
    </dgm:pt>
    <dgm:pt modelId="{520BF899-95D5-43C4-A9EC-5C4AC89F42AC}" type="pres">
      <dgm:prSet presAssocID="{607C7C51-8639-4D40-B4A9-D47BD0C2412A}" presName="cycle" presStyleCnt="0">
        <dgm:presLayoutVars>
          <dgm:dir/>
          <dgm:resizeHandles val="exact"/>
        </dgm:presLayoutVars>
      </dgm:prSet>
      <dgm:spPr/>
    </dgm:pt>
    <dgm:pt modelId="{E10B1EFB-C84F-4856-A597-029E8740C141}" type="pres">
      <dgm:prSet presAssocID="{90CCC8D1-4B55-4407-BDCF-05F402B86C79}" presName="dummy" presStyleCnt="0"/>
      <dgm:spPr/>
    </dgm:pt>
    <dgm:pt modelId="{CE589657-1FCF-419B-888F-D8CE93FC8EDF}" type="pres">
      <dgm:prSet presAssocID="{90CCC8D1-4B55-4407-BDCF-05F402B86C79}" presName="node" presStyleLbl="revTx" presStyleIdx="0" presStyleCnt="3">
        <dgm:presLayoutVars>
          <dgm:bulletEnabled val="1"/>
        </dgm:presLayoutVars>
      </dgm:prSet>
      <dgm:spPr/>
    </dgm:pt>
    <dgm:pt modelId="{E9036EF2-18C2-4755-A6C5-E8197C1937A9}" type="pres">
      <dgm:prSet presAssocID="{E433754B-9F19-42B4-B7B3-DB3FF0DA3DED}" presName="sibTrans" presStyleLbl="node1" presStyleIdx="0" presStyleCnt="3"/>
      <dgm:spPr/>
    </dgm:pt>
    <dgm:pt modelId="{161E49AA-EBB8-48AE-B422-863AE51D7433}" type="pres">
      <dgm:prSet presAssocID="{B3239CA2-A6BD-47E3-A1DB-561C91074996}" presName="dummy" presStyleCnt="0"/>
      <dgm:spPr/>
    </dgm:pt>
    <dgm:pt modelId="{E9EF18D4-98C6-4BC6-9A11-6CC7C6F83F25}" type="pres">
      <dgm:prSet presAssocID="{B3239CA2-A6BD-47E3-A1DB-561C91074996}" presName="node" presStyleLbl="revTx" presStyleIdx="1" presStyleCnt="3">
        <dgm:presLayoutVars>
          <dgm:bulletEnabled val="1"/>
        </dgm:presLayoutVars>
      </dgm:prSet>
      <dgm:spPr/>
    </dgm:pt>
    <dgm:pt modelId="{7A0C356C-5F7F-48BA-81DF-64607553A224}" type="pres">
      <dgm:prSet presAssocID="{93AC939F-B77E-4BEC-B76A-A77CD441E23A}" presName="sibTrans" presStyleLbl="node1" presStyleIdx="1" presStyleCnt="3"/>
      <dgm:spPr/>
    </dgm:pt>
    <dgm:pt modelId="{BF95BBBA-BEA7-4BA1-B4A0-C6AEA691060A}" type="pres">
      <dgm:prSet presAssocID="{6AFC2020-59BC-4225-8D1C-161A9BEFA67F}" presName="dummy" presStyleCnt="0"/>
      <dgm:spPr/>
    </dgm:pt>
    <dgm:pt modelId="{9F9346CE-0911-4CAF-871F-18609E20B9D6}" type="pres">
      <dgm:prSet presAssocID="{6AFC2020-59BC-4225-8D1C-161A9BEFA67F}" presName="node" presStyleLbl="revTx" presStyleIdx="2" presStyleCnt="3">
        <dgm:presLayoutVars>
          <dgm:bulletEnabled val="1"/>
        </dgm:presLayoutVars>
      </dgm:prSet>
      <dgm:spPr/>
    </dgm:pt>
    <dgm:pt modelId="{1368248C-2B48-4A2B-B154-336395109904}" type="pres">
      <dgm:prSet presAssocID="{8FD6035A-4019-436C-8388-DEACFEB8BF27}" presName="sibTrans" presStyleLbl="node1" presStyleIdx="2" presStyleCnt="3"/>
      <dgm:spPr/>
    </dgm:pt>
  </dgm:ptLst>
  <dgm:cxnLst>
    <dgm:cxn modelId="{56AA4A12-16ED-4357-8BA4-715E95352C13}" type="presOf" srcId="{8FD6035A-4019-436C-8388-DEACFEB8BF27}" destId="{1368248C-2B48-4A2B-B154-336395109904}" srcOrd="0" destOrd="0" presId="urn:microsoft.com/office/officeart/2005/8/layout/cycle1"/>
    <dgm:cxn modelId="{24FF0A1E-B0E6-4F6C-B7A6-317F2D6BBB0C}" type="presOf" srcId="{90CCC8D1-4B55-4407-BDCF-05F402B86C79}" destId="{CE589657-1FCF-419B-888F-D8CE93FC8EDF}" srcOrd="0" destOrd="0" presId="urn:microsoft.com/office/officeart/2005/8/layout/cycle1"/>
    <dgm:cxn modelId="{59CD6137-D5DA-47BB-B632-38630784617B}" type="presOf" srcId="{93AC939F-B77E-4BEC-B76A-A77CD441E23A}" destId="{7A0C356C-5F7F-48BA-81DF-64607553A224}" srcOrd="0" destOrd="0" presId="urn:microsoft.com/office/officeart/2005/8/layout/cycle1"/>
    <dgm:cxn modelId="{DA74103A-C5CF-435D-8221-3E6E7B45E7E9}" type="presOf" srcId="{B3239CA2-A6BD-47E3-A1DB-561C91074996}" destId="{E9EF18D4-98C6-4BC6-9A11-6CC7C6F83F25}" srcOrd="0" destOrd="0" presId="urn:microsoft.com/office/officeart/2005/8/layout/cycle1"/>
    <dgm:cxn modelId="{82A31C45-9D0B-46F6-AD33-2A94E1013A8B}" type="presOf" srcId="{607C7C51-8639-4D40-B4A9-D47BD0C2412A}" destId="{520BF899-95D5-43C4-A9EC-5C4AC89F42AC}" srcOrd="0" destOrd="0" presId="urn:microsoft.com/office/officeart/2005/8/layout/cycle1"/>
    <dgm:cxn modelId="{0E116565-BE39-46AF-8FBF-7423B59A096F}" srcId="{607C7C51-8639-4D40-B4A9-D47BD0C2412A}" destId="{90CCC8D1-4B55-4407-BDCF-05F402B86C79}" srcOrd="0" destOrd="0" parTransId="{E30128F8-6C8A-4C0E-BD1B-59213FB96E8B}" sibTransId="{E433754B-9F19-42B4-B7B3-DB3FF0DA3DED}"/>
    <dgm:cxn modelId="{BDA70D53-D5DB-4168-8BD8-83E21CAE05F5}" type="presOf" srcId="{E433754B-9F19-42B4-B7B3-DB3FF0DA3DED}" destId="{E9036EF2-18C2-4755-A6C5-E8197C1937A9}" srcOrd="0" destOrd="0" presId="urn:microsoft.com/office/officeart/2005/8/layout/cycle1"/>
    <dgm:cxn modelId="{BD80D777-F564-481A-8394-F88EF18BF3DC}" srcId="{607C7C51-8639-4D40-B4A9-D47BD0C2412A}" destId="{6AFC2020-59BC-4225-8D1C-161A9BEFA67F}" srcOrd="2" destOrd="0" parTransId="{AD85C8CC-C914-4777-8C9F-D4E99F853260}" sibTransId="{8FD6035A-4019-436C-8388-DEACFEB8BF27}"/>
    <dgm:cxn modelId="{99D83F84-20BF-43FE-B213-58B5F457B3DB}" type="presOf" srcId="{6AFC2020-59BC-4225-8D1C-161A9BEFA67F}" destId="{9F9346CE-0911-4CAF-871F-18609E20B9D6}" srcOrd="0" destOrd="0" presId="urn:microsoft.com/office/officeart/2005/8/layout/cycle1"/>
    <dgm:cxn modelId="{974AB385-1890-43B9-823F-A9F7C5BD4CBD}" srcId="{607C7C51-8639-4D40-B4A9-D47BD0C2412A}" destId="{B3239CA2-A6BD-47E3-A1DB-561C91074996}" srcOrd="1" destOrd="0" parTransId="{64BB14E6-DA9D-4EAD-8C6F-631C1CBE688E}" sibTransId="{93AC939F-B77E-4BEC-B76A-A77CD441E23A}"/>
    <dgm:cxn modelId="{AFBC53D6-DE66-4CEB-B26C-A9EC93EE0F93}" type="presParOf" srcId="{520BF899-95D5-43C4-A9EC-5C4AC89F42AC}" destId="{E10B1EFB-C84F-4856-A597-029E8740C141}" srcOrd="0" destOrd="0" presId="urn:microsoft.com/office/officeart/2005/8/layout/cycle1"/>
    <dgm:cxn modelId="{306546BE-C161-4ACC-AF03-046F9AA8ED4F}" type="presParOf" srcId="{520BF899-95D5-43C4-A9EC-5C4AC89F42AC}" destId="{CE589657-1FCF-419B-888F-D8CE93FC8EDF}" srcOrd="1" destOrd="0" presId="urn:microsoft.com/office/officeart/2005/8/layout/cycle1"/>
    <dgm:cxn modelId="{BD79C15E-2E5A-4C74-92F7-0BE7BF5EC122}" type="presParOf" srcId="{520BF899-95D5-43C4-A9EC-5C4AC89F42AC}" destId="{E9036EF2-18C2-4755-A6C5-E8197C1937A9}" srcOrd="2" destOrd="0" presId="urn:microsoft.com/office/officeart/2005/8/layout/cycle1"/>
    <dgm:cxn modelId="{4BDCF52B-55CF-44F6-827A-BE0102D62087}" type="presParOf" srcId="{520BF899-95D5-43C4-A9EC-5C4AC89F42AC}" destId="{161E49AA-EBB8-48AE-B422-863AE51D7433}" srcOrd="3" destOrd="0" presId="urn:microsoft.com/office/officeart/2005/8/layout/cycle1"/>
    <dgm:cxn modelId="{464FEAB0-2BDF-4AE4-B041-58D249B2FD67}" type="presParOf" srcId="{520BF899-95D5-43C4-A9EC-5C4AC89F42AC}" destId="{E9EF18D4-98C6-4BC6-9A11-6CC7C6F83F25}" srcOrd="4" destOrd="0" presId="urn:microsoft.com/office/officeart/2005/8/layout/cycle1"/>
    <dgm:cxn modelId="{6958BC2B-7EE5-4626-ACC7-7F6345D874BA}" type="presParOf" srcId="{520BF899-95D5-43C4-A9EC-5C4AC89F42AC}" destId="{7A0C356C-5F7F-48BA-81DF-64607553A224}" srcOrd="5" destOrd="0" presId="urn:microsoft.com/office/officeart/2005/8/layout/cycle1"/>
    <dgm:cxn modelId="{A70AD860-78D8-451F-B163-D080F129C63F}" type="presParOf" srcId="{520BF899-95D5-43C4-A9EC-5C4AC89F42AC}" destId="{BF95BBBA-BEA7-4BA1-B4A0-C6AEA691060A}" srcOrd="6" destOrd="0" presId="urn:microsoft.com/office/officeart/2005/8/layout/cycle1"/>
    <dgm:cxn modelId="{73174B7F-D04F-4F63-8C5D-6525A27EFF5E}" type="presParOf" srcId="{520BF899-95D5-43C4-A9EC-5C4AC89F42AC}" destId="{9F9346CE-0911-4CAF-871F-18609E20B9D6}" srcOrd="7" destOrd="0" presId="urn:microsoft.com/office/officeart/2005/8/layout/cycle1"/>
    <dgm:cxn modelId="{CB031A03-07E7-4AAF-9236-F626794E36A3}" type="presParOf" srcId="{520BF899-95D5-43C4-A9EC-5C4AC89F42AC}" destId="{1368248C-2B48-4A2B-B154-336395109904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DC46210-448A-4416-B931-52CC2221C126}" type="doc">
      <dgm:prSet loTypeId="urn:microsoft.com/office/officeart/2005/8/layout/vList5" loCatId="list" qsTypeId="urn:microsoft.com/office/officeart/2005/8/quickstyle/simple4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3CCB20F3-DF25-41F9-B2DB-497F8AFC1DE1}">
      <dgm:prSet/>
      <dgm:spPr/>
      <dgm:t>
        <a:bodyPr/>
        <a:lstStyle/>
        <a:p>
          <a:r>
            <a:rPr lang="en-US"/>
            <a:t>Gedragsproblemen, emotionele kwetsbaarheid</a:t>
          </a:r>
        </a:p>
      </dgm:t>
    </dgm:pt>
    <dgm:pt modelId="{9A21ED80-6269-4523-B7FD-E797D4FCDDE3}" type="parTrans" cxnId="{486BC686-8CB6-4818-9220-00011CEE3E16}">
      <dgm:prSet/>
      <dgm:spPr/>
      <dgm:t>
        <a:bodyPr/>
        <a:lstStyle/>
        <a:p>
          <a:endParaRPr lang="en-US"/>
        </a:p>
      </dgm:t>
    </dgm:pt>
    <dgm:pt modelId="{41D3000B-7EB8-444C-867F-6B74608B550F}" type="sibTrans" cxnId="{486BC686-8CB6-4818-9220-00011CEE3E16}">
      <dgm:prSet/>
      <dgm:spPr/>
      <dgm:t>
        <a:bodyPr/>
        <a:lstStyle/>
        <a:p>
          <a:endParaRPr lang="en-US"/>
        </a:p>
      </dgm:t>
    </dgm:pt>
    <dgm:pt modelId="{41552FB1-E382-4361-B982-D1762F11C5F5}">
      <dgm:prSet/>
      <dgm:spPr/>
      <dgm:t>
        <a:bodyPr/>
        <a:lstStyle/>
        <a:p>
          <a:r>
            <a:rPr lang="en-US"/>
            <a:t>Gebrek aan motivatie en schoolmoeheid</a:t>
          </a:r>
        </a:p>
      </dgm:t>
    </dgm:pt>
    <dgm:pt modelId="{7F65FB62-8426-4284-AFA5-ECDF35096738}" type="parTrans" cxnId="{8B921294-5E6D-49E7-8A7F-859A860C4A92}">
      <dgm:prSet/>
      <dgm:spPr/>
      <dgm:t>
        <a:bodyPr/>
        <a:lstStyle/>
        <a:p>
          <a:endParaRPr lang="en-US"/>
        </a:p>
      </dgm:t>
    </dgm:pt>
    <dgm:pt modelId="{C4621163-5D62-441E-9F5F-4A8340F03BC5}" type="sibTrans" cxnId="{8B921294-5E6D-49E7-8A7F-859A860C4A92}">
      <dgm:prSet/>
      <dgm:spPr/>
      <dgm:t>
        <a:bodyPr/>
        <a:lstStyle/>
        <a:p>
          <a:endParaRPr lang="en-US"/>
        </a:p>
      </dgm:t>
    </dgm:pt>
    <dgm:pt modelId="{50C5B3F3-E653-40C8-8D14-21503C8255B7}">
      <dgm:prSet/>
      <dgm:spPr/>
      <dgm:t>
        <a:bodyPr/>
        <a:lstStyle/>
        <a:p>
          <a:r>
            <a:rPr lang="en-US"/>
            <a:t>Differentiatie bij extreme niveauverschillen</a:t>
          </a:r>
        </a:p>
      </dgm:t>
    </dgm:pt>
    <dgm:pt modelId="{D7E06F03-8A14-4124-ADC0-6FB7E826A11A}" type="parTrans" cxnId="{8C1318D7-C2EB-41DA-9784-C4AF96CEE0E3}">
      <dgm:prSet/>
      <dgm:spPr/>
      <dgm:t>
        <a:bodyPr/>
        <a:lstStyle/>
        <a:p>
          <a:endParaRPr lang="en-US"/>
        </a:p>
      </dgm:t>
    </dgm:pt>
    <dgm:pt modelId="{041E8A5B-645B-4FDB-AC1A-7A7DD6716CB5}" type="sibTrans" cxnId="{8C1318D7-C2EB-41DA-9784-C4AF96CEE0E3}">
      <dgm:prSet/>
      <dgm:spPr/>
      <dgm:t>
        <a:bodyPr/>
        <a:lstStyle/>
        <a:p>
          <a:endParaRPr lang="en-US"/>
        </a:p>
      </dgm:t>
    </dgm:pt>
    <dgm:pt modelId="{C5646636-6250-4993-937B-8B2A757F50E4}" type="pres">
      <dgm:prSet presAssocID="{7DC46210-448A-4416-B931-52CC2221C126}" presName="Name0" presStyleCnt="0">
        <dgm:presLayoutVars>
          <dgm:dir/>
          <dgm:animLvl val="lvl"/>
          <dgm:resizeHandles val="exact"/>
        </dgm:presLayoutVars>
      </dgm:prSet>
      <dgm:spPr/>
    </dgm:pt>
    <dgm:pt modelId="{0E612034-4BE7-403F-9B60-F45B53A1A51B}" type="pres">
      <dgm:prSet presAssocID="{3CCB20F3-DF25-41F9-B2DB-497F8AFC1DE1}" presName="linNode" presStyleCnt="0"/>
      <dgm:spPr/>
    </dgm:pt>
    <dgm:pt modelId="{B38D42ED-04E2-4E00-A7C7-430A8E05FD11}" type="pres">
      <dgm:prSet presAssocID="{3CCB20F3-DF25-41F9-B2DB-497F8AFC1DE1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AB68E1AC-2C3E-43DC-979F-B66C78A716DF}" type="pres">
      <dgm:prSet presAssocID="{41D3000B-7EB8-444C-867F-6B74608B550F}" presName="sp" presStyleCnt="0"/>
      <dgm:spPr/>
    </dgm:pt>
    <dgm:pt modelId="{EFC0C7BF-993A-4F87-B833-B882955C5E4D}" type="pres">
      <dgm:prSet presAssocID="{41552FB1-E382-4361-B982-D1762F11C5F5}" presName="linNode" presStyleCnt="0"/>
      <dgm:spPr/>
    </dgm:pt>
    <dgm:pt modelId="{2D8576E0-5AE4-4AAD-8DF6-9A8E6FFBBA2A}" type="pres">
      <dgm:prSet presAssocID="{41552FB1-E382-4361-B982-D1762F11C5F5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966A7835-85A3-41A2-9C08-B5EC35B09593}" type="pres">
      <dgm:prSet presAssocID="{C4621163-5D62-441E-9F5F-4A8340F03BC5}" presName="sp" presStyleCnt="0"/>
      <dgm:spPr/>
    </dgm:pt>
    <dgm:pt modelId="{491AC106-29F6-429C-AA7E-F7B878FF039D}" type="pres">
      <dgm:prSet presAssocID="{50C5B3F3-E653-40C8-8D14-21503C8255B7}" presName="linNode" presStyleCnt="0"/>
      <dgm:spPr/>
    </dgm:pt>
    <dgm:pt modelId="{AEB79547-4D76-4D0C-870E-D32ECB0D40ED}" type="pres">
      <dgm:prSet presAssocID="{50C5B3F3-E653-40C8-8D14-21503C8255B7}" presName="parentText" presStyleLbl="node1" presStyleIdx="2" presStyleCnt="3">
        <dgm:presLayoutVars>
          <dgm:chMax val="1"/>
          <dgm:bulletEnabled val="1"/>
        </dgm:presLayoutVars>
      </dgm:prSet>
      <dgm:spPr/>
    </dgm:pt>
  </dgm:ptLst>
  <dgm:cxnLst>
    <dgm:cxn modelId="{00E0A113-11BA-43DE-A3F7-DB2AA54E65B0}" type="presOf" srcId="{3CCB20F3-DF25-41F9-B2DB-497F8AFC1DE1}" destId="{B38D42ED-04E2-4E00-A7C7-430A8E05FD11}" srcOrd="0" destOrd="0" presId="urn:microsoft.com/office/officeart/2005/8/layout/vList5"/>
    <dgm:cxn modelId="{486BC686-8CB6-4818-9220-00011CEE3E16}" srcId="{7DC46210-448A-4416-B931-52CC2221C126}" destId="{3CCB20F3-DF25-41F9-B2DB-497F8AFC1DE1}" srcOrd="0" destOrd="0" parTransId="{9A21ED80-6269-4523-B7FD-E797D4FCDDE3}" sibTransId="{41D3000B-7EB8-444C-867F-6B74608B550F}"/>
    <dgm:cxn modelId="{8B921294-5E6D-49E7-8A7F-859A860C4A92}" srcId="{7DC46210-448A-4416-B931-52CC2221C126}" destId="{41552FB1-E382-4361-B982-D1762F11C5F5}" srcOrd="1" destOrd="0" parTransId="{7F65FB62-8426-4284-AFA5-ECDF35096738}" sibTransId="{C4621163-5D62-441E-9F5F-4A8340F03BC5}"/>
    <dgm:cxn modelId="{BFED9AA9-7F59-4624-875C-66FDD60B679C}" type="presOf" srcId="{50C5B3F3-E653-40C8-8D14-21503C8255B7}" destId="{AEB79547-4D76-4D0C-870E-D32ECB0D40ED}" srcOrd="0" destOrd="0" presId="urn:microsoft.com/office/officeart/2005/8/layout/vList5"/>
    <dgm:cxn modelId="{F82C5FC8-0083-4D90-9E58-371778221BDF}" type="presOf" srcId="{41552FB1-E382-4361-B982-D1762F11C5F5}" destId="{2D8576E0-5AE4-4AAD-8DF6-9A8E6FFBBA2A}" srcOrd="0" destOrd="0" presId="urn:microsoft.com/office/officeart/2005/8/layout/vList5"/>
    <dgm:cxn modelId="{8C1318D7-C2EB-41DA-9784-C4AF96CEE0E3}" srcId="{7DC46210-448A-4416-B931-52CC2221C126}" destId="{50C5B3F3-E653-40C8-8D14-21503C8255B7}" srcOrd="2" destOrd="0" parTransId="{D7E06F03-8A14-4124-ADC0-6FB7E826A11A}" sibTransId="{041E8A5B-645B-4FDB-AC1A-7A7DD6716CB5}"/>
    <dgm:cxn modelId="{B6B2EEEF-2817-47C1-8AF5-09E57CD25CF3}" type="presOf" srcId="{7DC46210-448A-4416-B931-52CC2221C126}" destId="{C5646636-6250-4993-937B-8B2A757F50E4}" srcOrd="0" destOrd="0" presId="urn:microsoft.com/office/officeart/2005/8/layout/vList5"/>
    <dgm:cxn modelId="{92478C5C-4506-42F2-8F77-4F70EAA2AE88}" type="presParOf" srcId="{C5646636-6250-4993-937B-8B2A757F50E4}" destId="{0E612034-4BE7-403F-9B60-F45B53A1A51B}" srcOrd="0" destOrd="0" presId="urn:microsoft.com/office/officeart/2005/8/layout/vList5"/>
    <dgm:cxn modelId="{3D284DC6-63BD-4DA6-BFE2-0F8F6A3189F4}" type="presParOf" srcId="{0E612034-4BE7-403F-9B60-F45B53A1A51B}" destId="{B38D42ED-04E2-4E00-A7C7-430A8E05FD11}" srcOrd="0" destOrd="0" presId="urn:microsoft.com/office/officeart/2005/8/layout/vList5"/>
    <dgm:cxn modelId="{2EC39B32-69D2-4023-B678-4E5E6A6A454B}" type="presParOf" srcId="{C5646636-6250-4993-937B-8B2A757F50E4}" destId="{AB68E1AC-2C3E-43DC-979F-B66C78A716DF}" srcOrd="1" destOrd="0" presId="urn:microsoft.com/office/officeart/2005/8/layout/vList5"/>
    <dgm:cxn modelId="{4D36D03C-12C5-4EBA-A7F5-F2998AB77B44}" type="presParOf" srcId="{C5646636-6250-4993-937B-8B2A757F50E4}" destId="{EFC0C7BF-993A-4F87-B833-B882955C5E4D}" srcOrd="2" destOrd="0" presId="urn:microsoft.com/office/officeart/2005/8/layout/vList5"/>
    <dgm:cxn modelId="{484B8CE0-D838-412E-9BA8-63F67D23C3B5}" type="presParOf" srcId="{EFC0C7BF-993A-4F87-B833-B882955C5E4D}" destId="{2D8576E0-5AE4-4AAD-8DF6-9A8E6FFBBA2A}" srcOrd="0" destOrd="0" presId="urn:microsoft.com/office/officeart/2005/8/layout/vList5"/>
    <dgm:cxn modelId="{84ABFB0C-EF18-492A-B1A0-29D9EDC694EF}" type="presParOf" srcId="{C5646636-6250-4993-937B-8B2A757F50E4}" destId="{966A7835-85A3-41A2-9C08-B5EC35B09593}" srcOrd="3" destOrd="0" presId="urn:microsoft.com/office/officeart/2005/8/layout/vList5"/>
    <dgm:cxn modelId="{1DFD322B-26CD-48C9-832C-FD5C2C57E4F2}" type="presParOf" srcId="{C5646636-6250-4993-937B-8B2A757F50E4}" destId="{491AC106-29F6-429C-AA7E-F7B878FF039D}" srcOrd="4" destOrd="0" presId="urn:microsoft.com/office/officeart/2005/8/layout/vList5"/>
    <dgm:cxn modelId="{7B41EB2F-AD3A-42C0-8BA0-12BB340DA463}" type="presParOf" srcId="{491AC106-29F6-429C-AA7E-F7B878FF039D}" destId="{AEB79547-4D76-4D0C-870E-D32ECB0D40ED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FE584E1-F888-4C78-B785-2D6DC67E7A5F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99146E81-E4AB-4CF9-B07C-C92417856926}">
      <dgm:prSet/>
      <dgm:spPr/>
      <dgm:t>
        <a:bodyPr/>
        <a:lstStyle/>
        <a:p>
          <a:r>
            <a:rPr lang="en-US"/>
            <a:t>6 leerlingen, </a:t>
          </a:r>
          <a:r>
            <a:rPr lang="nl-BE"/>
            <a:t>4 onderwijsvormen</a:t>
          </a:r>
          <a:endParaRPr lang="en-US"/>
        </a:p>
      </dgm:t>
    </dgm:pt>
    <dgm:pt modelId="{A909DFE1-FCB2-4D66-B2C8-B17774C2C402}" type="parTrans" cxnId="{3DAA02F9-A2C7-4909-9324-1337299371E9}">
      <dgm:prSet/>
      <dgm:spPr/>
      <dgm:t>
        <a:bodyPr/>
        <a:lstStyle/>
        <a:p>
          <a:endParaRPr lang="en-US"/>
        </a:p>
      </dgm:t>
    </dgm:pt>
    <dgm:pt modelId="{B823273C-DD55-40BE-839A-54BFA4D9DF03}" type="sibTrans" cxnId="{3DAA02F9-A2C7-4909-9324-1337299371E9}">
      <dgm:prSet/>
      <dgm:spPr/>
      <dgm:t>
        <a:bodyPr/>
        <a:lstStyle/>
        <a:p>
          <a:endParaRPr lang="en-US"/>
        </a:p>
      </dgm:t>
    </dgm:pt>
    <dgm:pt modelId="{D6F73535-F579-436E-BBFE-C1CD90D86A39}">
      <dgm:prSet/>
      <dgm:spPr/>
      <dgm:t>
        <a:bodyPr/>
        <a:lstStyle/>
        <a:p>
          <a:r>
            <a:rPr lang="en-US"/>
            <a:t>Uiteenlopende leerplandoelen en niveaus</a:t>
          </a:r>
        </a:p>
      </dgm:t>
    </dgm:pt>
    <dgm:pt modelId="{BD1AE481-4AFA-455E-9B25-EC9BF45EC40C}" type="parTrans" cxnId="{C58E6134-EE7F-4AAC-BE2C-DD945C14E08F}">
      <dgm:prSet/>
      <dgm:spPr/>
      <dgm:t>
        <a:bodyPr/>
        <a:lstStyle/>
        <a:p>
          <a:endParaRPr lang="en-US"/>
        </a:p>
      </dgm:t>
    </dgm:pt>
    <dgm:pt modelId="{38AAAEEE-E27E-4D96-8382-1C50132E9676}" type="sibTrans" cxnId="{C58E6134-EE7F-4AAC-BE2C-DD945C14E08F}">
      <dgm:prSet/>
      <dgm:spPr/>
      <dgm:t>
        <a:bodyPr/>
        <a:lstStyle/>
        <a:p>
          <a:endParaRPr lang="en-US"/>
        </a:p>
      </dgm:t>
    </dgm:pt>
    <dgm:pt modelId="{BFB48A0E-64B9-446A-8E3F-C80F0B6A4E3A}">
      <dgm:prSet/>
      <dgm:spPr/>
      <dgm:t>
        <a:bodyPr/>
        <a:lstStyle/>
        <a:p>
          <a:r>
            <a:rPr lang="en-US"/>
            <a:t>Uitdaging: groepsstructuur én individuele doelen</a:t>
          </a:r>
        </a:p>
      </dgm:t>
    </dgm:pt>
    <dgm:pt modelId="{46F60FD9-931E-4B90-91BF-D84FD99287D7}" type="parTrans" cxnId="{58BB6484-3A4E-4A9B-BFCB-8423ED8DE800}">
      <dgm:prSet/>
      <dgm:spPr/>
      <dgm:t>
        <a:bodyPr/>
        <a:lstStyle/>
        <a:p>
          <a:endParaRPr lang="en-US"/>
        </a:p>
      </dgm:t>
    </dgm:pt>
    <dgm:pt modelId="{74331671-8C2E-4B5F-8370-8C98DA892238}" type="sibTrans" cxnId="{58BB6484-3A4E-4A9B-BFCB-8423ED8DE800}">
      <dgm:prSet/>
      <dgm:spPr/>
      <dgm:t>
        <a:bodyPr/>
        <a:lstStyle/>
        <a:p>
          <a:endParaRPr lang="en-US"/>
        </a:p>
      </dgm:t>
    </dgm:pt>
    <dgm:pt modelId="{80208DCF-5A99-40D1-9F72-4A0FA42CEBB6}" type="pres">
      <dgm:prSet presAssocID="{EFE584E1-F888-4C78-B785-2D6DC67E7A5F}" presName="root" presStyleCnt="0">
        <dgm:presLayoutVars>
          <dgm:dir/>
          <dgm:resizeHandles val="exact"/>
        </dgm:presLayoutVars>
      </dgm:prSet>
      <dgm:spPr/>
    </dgm:pt>
    <dgm:pt modelId="{381867A3-09AC-4382-9E23-17A3F2867659}" type="pres">
      <dgm:prSet presAssocID="{99146E81-E4AB-4CF9-B07C-C92417856926}" presName="compNode" presStyleCnt="0"/>
      <dgm:spPr/>
    </dgm:pt>
    <dgm:pt modelId="{48F1C373-1935-4972-B828-51C150EE305A}" type="pres">
      <dgm:prSet presAssocID="{99146E81-E4AB-4CF9-B07C-C92417856926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laslokaal"/>
        </a:ext>
      </dgm:extLst>
    </dgm:pt>
    <dgm:pt modelId="{437AB11B-A56F-488B-84DB-AC2340266A3C}" type="pres">
      <dgm:prSet presAssocID="{99146E81-E4AB-4CF9-B07C-C92417856926}" presName="spaceRect" presStyleCnt="0"/>
      <dgm:spPr/>
    </dgm:pt>
    <dgm:pt modelId="{2730A640-EAA9-40C0-8E24-D242A2F39BDF}" type="pres">
      <dgm:prSet presAssocID="{99146E81-E4AB-4CF9-B07C-C92417856926}" presName="textRect" presStyleLbl="revTx" presStyleIdx="0" presStyleCnt="3">
        <dgm:presLayoutVars>
          <dgm:chMax val="1"/>
          <dgm:chPref val="1"/>
        </dgm:presLayoutVars>
      </dgm:prSet>
      <dgm:spPr/>
    </dgm:pt>
    <dgm:pt modelId="{F7963D15-E202-4471-81FE-A8FDA9AE172A}" type="pres">
      <dgm:prSet presAssocID="{B823273C-DD55-40BE-839A-54BFA4D9DF03}" presName="sibTrans" presStyleCnt="0"/>
      <dgm:spPr/>
    </dgm:pt>
    <dgm:pt modelId="{5876B0BC-E4B4-40F6-ACFC-66DF6A7052CF}" type="pres">
      <dgm:prSet presAssocID="{D6F73535-F579-436E-BBFE-C1CD90D86A39}" presName="compNode" presStyleCnt="0"/>
      <dgm:spPr/>
    </dgm:pt>
    <dgm:pt modelId="{92B4867F-5960-42A2-8D5A-2A90F1E60E64}" type="pres">
      <dgm:prSet presAssocID="{D6F73535-F579-436E-BBFE-C1CD90D86A39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ërarchie"/>
        </a:ext>
      </dgm:extLst>
    </dgm:pt>
    <dgm:pt modelId="{3F7278DF-BD13-4321-B0FE-EB9441B025E2}" type="pres">
      <dgm:prSet presAssocID="{D6F73535-F579-436E-BBFE-C1CD90D86A39}" presName="spaceRect" presStyleCnt="0"/>
      <dgm:spPr/>
    </dgm:pt>
    <dgm:pt modelId="{A801B0D6-7549-4BD6-B539-A46355180E2D}" type="pres">
      <dgm:prSet presAssocID="{D6F73535-F579-436E-BBFE-C1CD90D86A39}" presName="textRect" presStyleLbl="revTx" presStyleIdx="1" presStyleCnt="3">
        <dgm:presLayoutVars>
          <dgm:chMax val="1"/>
          <dgm:chPref val="1"/>
        </dgm:presLayoutVars>
      </dgm:prSet>
      <dgm:spPr/>
    </dgm:pt>
    <dgm:pt modelId="{D6816651-9499-43C0-8752-DB3C37118691}" type="pres">
      <dgm:prSet presAssocID="{38AAAEEE-E27E-4D96-8382-1C50132E9676}" presName="sibTrans" presStyleCnt="0"/>
      <dgm:spPr/>
    </dgm:pt>
    <dgm:pt modelId="{81B7E0DA-0562-463D-B0C2-CAA2D3C40F97}" type="pres">
      <dgm:prSet presAssocID="{BFB48A0E-64B9-446A-8E3F-C80F0B6A4E3A}" presName="compNode" presStyleCnt="0"/>
      <dgm:spPr/>
    </dgm:pt>
    <dgm:pt modelId="{4C8DC113-864E-4BAD-AE1B-E55E7D2E6FED}" type="pres">
      <dgm:prSet presAssocID="{BFB48A0E-64B9-446A-8E3F-C80F0B6A4E3A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oos"/>
        </a:ext>
      </dgm:extLst>
    </dgm:pt>
    <dgm:pt modelId="{812D7F40-2A7D-455A-8EAE-066900E5DDDE}" type="pres">
      <dgm:prSet presAssocID="{BFB48A0E-64B9-446A-8E3F-C80F0B6A4E3A}" presName="spaceRect" presStyleCnt="0"/>
      <dgm:spPr/>
    </dgm:pt>
    <dgm:pt modelId="{23ED96E6-E814-4051-B56C-DF7EE3AC6DA5}" type="pres">
      <dgm:prSet presAssocID="{BFB48A0E-64B9-446A-8E3F-C80F0B6A4E3A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C4DC3E0F-011A-4B1B-8BBE-9A90A0E936E8}" type="presOf" srcId="{D6F73535-F579-436E-BBFE-C1CD90D86A39}" destId="{A801B0D6-7549-4BD6-B539-A46355180E2D}" srcOrd="0" destOrd="0" presId="urn:microsoft.com/office/officeart/2018/2/layout/IconLabelList"/>
    <dgm:cxn modelId="{C58E6134-EE7F-4AAC-BE2C-DD945C14E08F}" srcId="{EFE584E1-F888-4C78-B785-2D6DC67E7A5F}" destId="{D6F73535-F579-436E-BBFE-C1CD90D86A39}" srcOrd="1" destOrd="0" parTransId="{BD1AE481-4AFA-455E-9B25-EC9BF45EC40C}" sibTransId="{38AAAEEE-E27E-4D96-8382-1C50132E9676}"/>
    <dgm:cxn modelId="{6A7B6D4E-A861-420E-AB87-A926D3CED025}" type="presOf" srcId="{99146E81-E4AB-4CF9-B07C-C92417856926}" destId="{2730A640-EAA9-40C0-8E24-D242A2F39BDF}" srcOrd="0" destOrd="0" presId="urn:microsoft.com/office/officeart/2018/2/layout/IconLabelList"/>
    <dgm:cxn modelId="{58BB6484-3A4E-4A9B-BFCB-8423ED8DE800}" srcId="{EFE584E1-F888-4C78-B785-2D6DC67E7A5F}" destId="{BFB48A0E-64B9-446A-8E3F-C80F0B6A4E3A}" srcOrd="2" destOrd="0" parTransId="{46F60FD9-931E-4B90-91BF-D84FD99287D7}" sibTransId="{74331671-8C2E-4B5F-8370-8C98DA892238}"/>
    <dgm:cxn modelId="{15434DD1-6D44-4B60-B366-E9718F11EA1A}" type="presOf" srcId="{BFB48A0E-64B9-446A-8E3F-C80F0B6A4E3A}" destId="{23ED96E6-E814-4051-B56C-DF7EE3AC6DA5}" srcOrd="0" destOrd="0" presId="urn:microsoft.com/office/officeart/2018/2/layout/IconLabelList"/>
    <dgm:cxn modelId="{DB23C0E5-B704-412C-A923-06057C9DE2A5}" type="presOf" srcId="{EFE584E1-F888-4C78-B785-2D6DC67E7A5F}" destId="{80208DCF-5A99-40D1-9F72-4A0FA42CEBB6}" srcOrd="0" destOrd="0" presId="urn:microsoft.com/office/officeart/2018/2/layout/IconLabelList"/>
    <dgm:cxn modelId="{3DAA02F9-A2C7-4909-9324-1337299371E9}" srcId="{EFE584E1-F888-4C78-B785-2D6DC67E7A5F}" destId="{99146E81-E4AB-4CF9-B07C-C92417856926}" srcOrd="0" destOrd="0" parTransId="{A909DFE1-FCB2-4D66-B2C8-B17774C2C402}" sibTransId="{B823273C-DD55-40BE-839A-54BFA4D9DF03}"/>
    <dgm:cxn modelId="{C5815538-881D-424B-A83F-5CA2F78A1766}" type="presParOf" srcId="{80208DCF-5A99-40D1-9F72-4A0FA42CEBB6}" destId="{381867A3-09AC-4382-9E23-17A3F2867659}" srcOrd="0" destOrd="0" presId="urn:microsoft.com/office/officeart/2018/2/layout/IconLabelList"/>
    <dgm:cxn modelId="{09F67A39-B91A-4AB6-9CC5-DD318F596EDD}" type="presParOf" srcId="{381867A3-09AC-4382-9E23-17A3F2867659}" destId="{48F1C373-1935-4972-B828-51C150EE305A}" srcOrd="0" destOrd="0" presId="urn:microsoft.com/office/officeart/2018/2/layout/IconLabelList"/>
    <dgm:cxn modelId="{72BB9F58-6282-4F60-A7FD-71C64530D3B7}" type="presParOf" srcId="{381867A3-09AC-4382-9E23-17A3F2867659}" destId="{437AB11B-A56F-488B-84DB-AC2340266A3C}" srcOrd="1" destOrd="0" presId="urn:microsoft.com/office/officeart/2018/2/layout/IconLabelList"/>
    <dgm:cxn modelId="{40B071B7-E42D-45DD-AFD6-F07FEE15795B}" type="presParOf" srcId="{381867A3-09AC-4382-9E23-17A3F2867659}" destId="{2730A640-EAA9-40C0-8E24-D242A2F39BDF}" srcOrd="2" destOrd="0" presId="urn:microsoft.com/office/officeart/2018/2/layout/IconLabelList"/>
    <dgm:cxn modelId="{AFA017EA-369C-494C-90DC-3CAAE5B9AF29}" type="presParOf" srcId="{80208DCF-5A99-40D1-9F72-4A0FA42CEBB6}" destId="{F7963D15-E202-4471-81FE-A8FDA9AE172A}" srcOrd="1" destOrd="0" presId="urn:microsoft.com/office/officeart/2018/2/layout/IconLabelList"/>
    <dgm:cxn modelId="{37AF8B3D-0046-451C-AA21-4C9FC939D420}" type="presParOf" srcId="{80208DCF-5A99-40D1-9F72-4A0FA42CEBB6}" destId="{5876B0BC-E4B4-40F6-ACFC-66DF6A7052CF}" srcOrd="2" destOrd="0" presId="urn:microsoft.com/office/officeart/2018/2/layout/IconLabelList"/>
    <dgm:cxn modelId="{D267FD81-F64C-44C3-B167-139FC564A70D}" type="presParOf" srcId="{5876B0BC-E4B4-40F6-ACFC-66DF6A7052CF}" destId="{92B4867F-5960-42A2-8D5A-2A90F1E60E64}" srcOrd="0" destOrd="0" presId="urn:microsoft.com/office/officeart/2018/2/layout/IconLabelList"/>
    <dgm:cxn modelId="{A481FB09-BAB4-4C89-9E41-0EBA7DF7194E}" type="presParOf" srcId="{5876B0BC-E4B4-40F6-ACFC-66DF6A7052CF}" destId="{3F7278DF-BD13-4321-B0FE-EB9441B025E2}" srcOrd="1" destOrd="0" presId="urn:microsoft.com/office/officeart/2018/2/layout/IconLabelList"/>
    <dgm:cxn modelId="{4C1FD280-A5BE-436E-A17F-C6259C368C5F}" type="presParOf" srcId="{5876B0BC-E4B4-40F6-ACFC-66DF6A7052CF}" destId="{A801B0D6-7549-4BD6-B539-A46355180E2D}" srcOrd="2" destOrd="0" presId="urn:microsoft.com/office/officeart/2018/2/layout/IconLabelList"/>
    <dgm:cxn modelId="{578EDE7B-B475-4B29-81C9-1F26642D4ACE}" type="presParOf" srcId="{80208DCF-5A99-40D1-9F72-4A0FA42CEBB6}" destId="{D6816651-9499-43C0-8752-DB3C37118691}" srcOrd="3" destOrd="0" presId="urn:microsoft.com/office/officeart/2018/2/layout/IconLabelList"/>
    <dgm:cxn modelId="{EB324F7E-1977-48AE-8D41-EF257E3AA67C}" type="presParOf" srcId="{80208DCF-5A99-40D1-9F72-4A0FA42CEBB6}" destId="{81B7E0DA-0562-463D-B0C2-CAA2D3C40F97}" srcOrd="4" destOrd="0" presId="urn:microsoft.com/office/officeart/2018/2/layout/IconLabelList"/>
    <dgm:cxn modelId="{B679315D-6A84-4CF1-BB83-E4B4146FEE70}" type="presParOf" srcId="{81B7E0DA-0562-463D-B0C2-CAA2D3C40F97}" destId="{4C8DC113-864E-4BAD-AE1B-E55E7D2E6FED}" srcOrd="0" destOrd="0" presId="urn:microsoft.com/office/officeart/2018/2/layout/IconLabelList"/>
    <dgm:cxn modelId="{F6B69617-C083-4A71-8512-56F835922071}" type="presParOf" srcId="{81B7E0DA-0562-463D-B0C2-CAA2D3C40F97}" destId="{812D7F40-2A7D-455A-8EAE-066900E5DDDE}" srcOrd="1" destOrd="0" presId="urn:microsoft.com/office/officeart/2018/2/layout/IconLabelList"/>
    <dgm:cxn modelId="{7E674E7F-2630-4D2B-985C-19DB5DA10758}" type="presParOf" srcId="{81B7E0DA-0562-463D-B0C2-CAA2D3C40F97}" destId="{23ED96E6-E814-4051-B56C-DF7EE3AC6DA5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C51AFD8-9A12-4454-A7BF-245B4802F3A6}" type="doc">
      <dgm:prSet loTypeId="urn:microsoft.com/office/officeart/2005/8/layout/cycle5" loCatId="cycle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50673CB-5695-44B1-A2F8-4C935128D43C}">
      <dgm:prSet custT="1"/>
      <dgm:spPr/>
      <dgm:t>
        <a:bodyPr/>
        <a:lstStyle/>
        <a:p>
          <a:r>
            <a:rPr lang="nl-BE" sz="1600" dirty="0"/>
            <a:t>Lesgever</a:t>
          </a:r>
          <a:endParaRPr lang="en-US" sz="1600" dirty="0"/>
        </a:p>
      </dgm:t>
    </dgm:pt>
    <dgm:pt modelId="{79C6D7D1-7B10-4CDA-A55A-57CC021CF802}" type="parTrans" cxnId="{F3FACD04-FD0F-4B86-B266-03BF7A6FC36F}">
      <dgm:prSet/>
      <dgm:spPr/>
      <dgm:t>
        <a:bodyPr/>
        <a:lstStyle/>
        <a:p>
          <a:endParaRPr lang="en-US"/>
        </a:p>
      </dgm:t>
    </dgm:pt>
    <dgm:pt modelId="{33B5505F-04BE-4680-AFC1-85351DB6A62E}" type="sibTrans" cxnId="{F3FACD04-FD0F-4B86-B266-03BF7A6FC36F}">
      <dgm:prSet/>
      <dgm:spPr/>
      <dgm:t>
        <a:bodyPr/>
        <a:lstStyle/>
        <a:p>
          <a:endParaRPr lang="en-US"/>
        </a:p>
      </dgm:t>
    </dgm:pt>
    <dgm:pt modelId="{F4C14138-BA0F-4787-809F-0AE952331EDC}">
      <dgm:prSet custT="1"/>
      <dgm:spPr/>
      <dgm:t>
        <a:bodyPr/>
        <a:lstStyle/>
        <a:p>
          <a:r>
            <a:rPr lang="nl-BE" sz="1600"/>
            <a:t>Mentor</a:t>
          </a:r>
          <a:endParaRPr lang="en-US" sz="1600"/>
        </a:p>
      </dgm:t>
    </dgm:pt>
    <dgm:pt modelId="{C8E527A9-A78E-4C93-8249-3A018A45B9CA}" type="parTrans" cxnId="{30DC3620-8458-4F9B-B74B-2F3AD6708503}">
      <dgm:prSet/>
      <dgm:spPr/>
      <dgm:t>
        <a:bodyPr/>
        <a:lstStyle/>
        <a:p>
          <a:endParaRPr lang="en-US"/>
        </a:p>
      </dgm:t>
    </dgm:pt>
    <dgm:pt modelId="{5D82A5BD-B0C7-41CD-8662-A63A1421414A}" type="sibTrans" cxnId="{30DC3620-8458-4F9B-B74B-2F3AD6708503}">
      <dgm:prSet/>
      <dgm:spPr/>
      <dgm:t>
        <a:bodyPr/>
        <a:lstStyle/>
        <a:p>
          <a:endParaRPr lang="en-US"/>
        </a:p>
      </dgm:t>
    </dgm:pt>
    <dgm:pt modelId="{91CF8B08-A80D-499D-8BCF-5F1B4F19B9D3}">
      <dgm:prSet custT="1"/>
      <dgm:spPr/>
      <dgm:t>
        <a:bodyPr/>
        <a:lstStyle/>
        <a:p>
          <a:r>
            <a:rPr lang="nl-BE" sz="1600" dirty="0"/>
            <a:t>Emotionele</a:t>
          </a:r>
          <a:r>
            <a:rPr lang="nl-BE" sz="1100" dirty="0"/>
            <a:t> opvang</a:t>
          </a:r>
          <a:endParaRPr lang="en-US" sz="1100" dirty="0"/>
        </a:p>
      </dgm:t>
    </dgm:pt>
    <dgm:pt modelId="{F489243B-CD0B-4045-8005-C84B19C030BA}" type="parTrans" cxnId="{E09E0FD4-D7FE-4397-933D-E7FB7606FA49}">
      <dgm:prSet/>
      <dgm:spPr/>
      <dgm:t>
        <a:bodyPr/>
        <a:lstStyle/>
        <a:p>
          <a:endParaRPr lang="en-US"/>
        </a:p>
      </dgm:t>
    </dgm:pt>
    <dgm:pt modelId="{2A5A0C73-74CD-47D9-A203-676E8287D6EF}" type="sibTrans" cxnId="{E09E0FD4-D7FE-4397-933D-E7FB7606FA49}">
      <dgm:prSet/>
      <dgm:spPr/>
      <dgm:t>
        <a:bodyPr/>
        <a:lstStyle/>
        <a:p>
          <a:endParaRPr lang="en-US"/>
        </a:p>
      </dgm:t>
    </dgm:pt>
    <dgm:pt modelId="{7E76416E-29BE-41DF-95E8-818E755BFE44}">
      <dgm:prSet/>
      <dgm:spPr/>
      <dgm:t>
        <a:bodyPr/>
        <a:lstStyle/>
        <a:p>
          <a:r>
            <a:rPr lang="nl-BE"/>
            <a:t>Gedragsregisseur</a:t>
          </a:r>
          <a:endParaRPr lang="en-US"/>
        </a:p>
      </dgm:t>
    </dgm:pt>
    <dgm:pt modelId="{F8254441-1D88-4B2D-8098-11DFA3DA4A51}" type="parTrans" cxnId="{21827D1D-9D9E-41BE-8F81-772C174D603A}">
      <dgm:prSet/>
      <dgm:spPr/>
      <dgm:t>
        <a:bodyPr/>
        <a:lstStyle/>
        <a:p>
          <a:endParaRPr lang="en-US"/>
        </a:p>
      </dgm:t>
    </dgm:pt>
    <dgm:pt modelId="{18684D45-F82A-47AC-AFA2-8D6CA421D53C}" type="sibTrans" cxnId="{21827D1D-9D9E-41BE-8F81-772C174D603A}">
      <dgm:prSet/>
      <dgm:spPr/>
      <dgm:t>
        <a:bodyPr/>
        <a:lstStyle/>
        <a:p>
          <a:endParaRPr lang="en-US"/>
        </a:p>
      </dgm:t>
    </dgm:pt>
    <dgm:pt modelId="{624F1BA1-D4EC-4716-96C0-81F33D24760E}">
      <dgm:prSet/>
      <dgm:spPr/>
      <dgm:t>
        <a:bodyPr/>
        <a:lstStyle/>
        <a:p>
          <a:r>
            <a:rPr lang="nl-BE"/>
            <a:t>Vertrouwensfiguur</a:t>
          </a:r>
          <a:endParaRPr lang="en-US"/>
        </a:p>
      </dgm:t>
    </dgm:pt>
    <dgm:pt modelId="{4022C3B2-15E0-4291-B27E-9CBB792DBFD1}" type="parTrans" cxnId="{F3655541-44CC-4171-A45C-8AB9CDFE8479}">
      <dgm:prSet/>
      <dgm:spPr/>
      <dgm:t>
        <a:bodyPr/>
        <a:lstStyle/>
        <a:p>
          <a:endParaRPr lang="en-US"/>
        </a:p>
      </dgm:t>
    </dgm:pt>
    <dgm:pt modelId="{0FA42F86-9F82-4F7F-BE98-D50B729731AB}" type="sibTrans" cxnId="{F3655541-44CC-4171-A45C-8AB9CDFE8479}">
      <dgm:prSet/>
      <dgm:spPr/>
      <dgm:t>
        <a:bodyPr/>
        <a:lstStyle/>
        <a:p>
          <a:endParaRPr lang="en-US"/>
        </a:p>
      </dgm:t>
    </dgm:pt>
    <dgm:pt modelId="{AD71126C-EB75-4053-94B3-73B5F977D87C}" type="pres">
      <dgm:prSet presAssocID="{FC51AFD8-9A12-4454-A7BF-245B4802F3A6}" presName="cycle" presStyleCnt="0">
        <dgm:presLayoutVars>
          <dgm:dir/>
          <dgm:resizeHandles val="exact"/>
        </dgm:presLayoutVars>
      </dgm:prSet>
      <dgm:spPr/>
    </dgm:pt>
    <dgm:pt modelId="{C30B3335-162B-4DD4-8534-79316F071D0C}" type="pres">
      <dgm:prSet presAssocID="{C50673CB-5695-44B1-A2F8-4C935128D43C}" presName="node" presStyleLbl="node1" presStyleIdx="0" presStyleCnt="5">
        <dgm:presLayoutVars>
          <dgm:bulletEnabled val="1"/>
        </dgm:presLayoutVars>
      </dgm:prSet>
      <dgm:spPr/>
    </dgm:pt>
    <dgm:pt modelId="{2599750C-23C3-47E4-9629-2F5D530FF256}" type="pres">
      <dgm:prSet presAssocID="{C50673CB-5695-44B1-A2F8-4C935128D43C}" presName="spNode" presStyleCnt="0"/>
      <dgm:spPr/>
    </dgm:pt>
    <dgm:pt modelId="{A9390A3E-79BD-46EF-9438-19D21433683D}" type="pres">
      <dgm:prSet presAssocID="{33B5505F-04BE-4680-AFC1-85351DB6A62E}" presName="sibTrans" presStyleLbl="sibTrans1D1" presStyleIdx="0" presStyleCnt="5"/>
      <dgm:spPr/>
    </dgm:pt>
    <dgm:pt modelId="{72591169-742E-413A-9E87-B620B371B46B}" type="pres">
      <dgm:prSet presAssocID="{F4C14138-BA0F-4787-809F-0AE952331EDC}" presName="node" presStyleLbl="node1" presStyleIdx="1" presStyleCnt="5">
        <dgm:presLayoutVars>
          <dgm:bulletEnabled val="1"/>
        </dgm:presLayoutVars>
      </dgm:prSet>
      <dgm:spPr/>
    </dgm:pt>
    <dgm:pt modelId="{8F423A7A-BBA5-4EF7-A675-CBB657562950}" type="pres">
      <dgm:prSet presAssocID="{F4C14138-BA0F-4787-809F-0AE952331EDC}" presName="spNode" presStyleCnt="0"/>
      <dgm:spPr/>
    </dgm:pt>
    <dgm:pt modelId="{F2F34FA5-8E5D-44F4-A16E-482C343D1A72}" type="pres">
      <dgm:prSet presAssocID="{5D82A5BD-B0C7-41CD-8662-A63A1421414A}" presName="sibTrans" presStyleLbl="sibTrans1D1" presStyleIdx="1" presStyleCnt="5"/>
      <dgm:spPr/>
    </dgm:pt>
    <dgm:pt modelId="{DE06A932-05F3-4C37-A02D-FE39453007A6}" type="pres">
      <dgm:prSet presAssocID="{91CF8B08-A80D-499D-8BCF-5F1B4F19B9D3}" presName="node" presStyleLbl="node1" presStyleIdx="2" presStyleCnt="5">
        <dgm:presLayoutVars>
          <dgm:bulletEnabled val="1"/>
        </dgm:presLayoutVars>
      </dgm:prSet>
      <dgm:spPr/>
    </dgm:pt>
    <dgm:pt modelId="{CE67555E-8DE3-4F94-B2A2-5BDC33E27184}" type="pres">
      <dgm:prSet presAssocID="{91CF8B08-A80D-499D-8BCF-5F1B4F19B9D3}" presName="spNode" presStyleCnt="0"/>
      <dgm:spPr/>
    </dgm:pt>
    <dgm:pt modelId="{D78DC965-A2D6-4037-8DAA-2D222B85AAD8}" type="pres">
      <dgm:prSet presAssocID="{2A5A0C73-74CD-47D9-A203-676E8287D6EF}" presName="sibTrans" presStyleLbl="sibTrans1D1" presStyleIdx="2" presStyleCnt="5"/>
      <dgm:spPr/>
    </dgm:pt>
    <dgm:pt modelId="{A2AF1243-EAE5-4B0B-B7B4-4FFDBC6944A7}" type="pres">
      <dgm:prSet presAssocID="{7E76416E-29BE-41DF-95E8-818E755BFE44}" presName="node" presStyleLbl="node1" presStyleIdx="3" presStyleCnt="5">
        <dgm:presLayoutVars>
          <dgm:bulletEnabled val="1"/>
        </dgm:presLayoutVars>
      </dgm:prSet>
      <dgm:spPr/>
    </dgm:pt>
    <dgm:pt modelId="{2282387D-D945-49A5-B5FF-426AF707F8CE}" type="pres">
      <dgm:prSet presAssocID="{7E76416E-29BE-41DF-95E8-818E755BFE44}" presName="spNode" presStyleCnt="0"/>
      <dgm:spPr/>
    </dgm:pt>
    <dgm:pt modelId="{818D82CC-CBD9-4142-99F8-AF8B75EA07E3}" type="pres">
      <dgm:prSet presAssocID="{18684D45-F82A-47AC-AFA2-8D6CA421D53C}" presName="sibTrans" presStyleLbl="sibTrans1D1" presStyleIdx="3" presStyleCnt="5"/>
      <dgm:spPr/>
    </dgm:pt>
    <dgm:pt modelId="{1D215F82-8E0B-44CE-8A59-54F9FA71B698}" type="pres">
      <dgm:prSet presAssocID="{624F1BA1-D4EC-4716-96C0-81F33D24760E}" presName="node" presStyleLbl="node1" presStyleIdx="4" presStyleCnt="5">
        <dgm:presLayoutVars>
          <dgm:bulletEnabled val="1"/>
        </dgm:presLayoutVars>
      </dgm:prSet>
      <dgm:spPr/>
    </dgm:pt>
    <dgm:pt modelId="{EB8D208B-F48A-457E-8659-B2BE36C393FD}" type="pres">
      <dgm:prSet presAssocID="{624F1BA1-D4EC-4716-96C0-81F33D24760E}" presName="spNode" presStyleCnt="0"/>
      <dgm:spPr/>
    </dgm:pt>
    <dgm:pt modelId="{3A2F0383-6CA5-4A64-89C9-4A86FA9A2BF9}" type="pres">
      <dgm:prSet presAssocID="{0FA42F86-9F82-4F7F-BE98-D50B729731AB}" presName="sibTrans" presStyleLbl="sibTrans1D1" presStyleIdx="4" presStyleCnt="5"/>
      <dgm:spPr/>
    </dgm:pt>
  </dgm:ptLst>
  <dgm:cxnLst>
    <dgm:cxn modelId="{F3FACD04-FD0F-4B86-B266-03BF7A6FC36F}" srcId="{FC51AFD8-9A12-4454-A7BF-245B4802F3A6}" destId="{C50673CB-5695-44B1-A2F8-4C935128D43C}" srcOrd="0" destOrd="0" parTransId="{79C6D7D1-7B10-4CDA-A55A-57CC021CF802}" sibTransId="{33B5505F-04BE-4680-AFC1-85351DB6A62E}"/>
    <dgm:cxn modelId="{827F191B-9868-4CA0-AE1B-4EE756C47D67}" type="presOf" srcId="{2A5A0C73-74CD-47D9-A203-676E8287D6EF}" destId="{D78DC965-A2D6-4037-8DAA-2D222B85AAD8}" srcOrd="0" destOrd="0" presId="urn:microsoft.com/office/officeart/2005/8/layout/cycle5"/>
    <dgm:cxn modelId="{21827D1D-9D9E-41BE-8F81-772C174D603A}" srcId="{FC51AFD8-9A12-4454-A7BF-245B4802F3A6}" destId="{7E76416E-29BE-41DF-95E8-818E755BFE44}" srcOrd="3" destOrd="0" parTransId="{F8254441-1D88-4B2D-8098-11DFA3DA4A51}" sibTransId="{18684D45-F82A-47AC-AFA2-8D6CA421D53C}"/>
    <dgm:cxn modelId="{30DC3620-8458-4F9B-B74B-2F3AD6708503}" srcId="{FC51AFD8-9A12-4454-A7BF-245B4802F3A6}" destId="{F4C14138-BA0F-4787-809F-0AE952331EDC}" srcOrd="1" destOrd="0" parTransId="{C8E527A9-A78E-4C93-8249-3A018A45B9CA}" sibTransId="{5D82A5BD-B0C7-41CD-8662-A63A1421414A}"/>
    <dgm:cxn modelId="{1CC60A2F-90D7-4738-939A-3F8D29147BA4}" type="presOf" srcId="{F4C14138-BA0F-4787-809F-0AE952331EDC}" destId="{72591169-742E-413A-9E87-B620B371B46B}" srcOrd="0" destOrd="0" presId="urn:microsoft.com/office/officeart/2005/8/layout/cycle5"/>
    <dgm:cxn modelId="{5DF4E52F-09BE-47EB-918B-BB73AAFC4E7D}" type="presOf" srcId="{91CF8B08-A80D-499D-8BCF-5F1B4F19B9D3}" destId="{DE06A932-05F3-4C37-A02D-FE39453007A6}" srcOrd="0" destOrd="0" presId="urn:microsoft.com/office/officeart/2005/8/layout/cycle5"/>
    <dgm:cxn modelId="{7BA3CD30-E957-4724-A61D-FB132E06FF82}" type="presOf" srcId="{624F1BA1-D4EC-4716-96C0-81F33D24760E}" destId="{1D215F82-8E0B-44CE-8A59-54F9FA71B698}" srcOrd="0" destOrd="0" presId="urn:microsoft.com/office/officeart/2005/8/layout/cycle5"/>
    <dgm:cxn modelId="{F3655541-44CC-4171-A45C-8AB9CDFE8479}" srcId="{FC51AFD8-9A12-4454-A7BF-245B4802F3A6}" destId="{624F1BA1-D4EC-4716-96C0-81F33D24760E}" srcOrd="4" destOrd="0" parTransId="{4022C3B2-15E0-4291-B27E-9CBB792DBFD1}" sibTransId="{0FA42F86-9F82-4F7F-BE98-D50B729731AB}"/>
    <dgm:cxn modelId="{E117B753-4329-4956-A68C-2E4D670D708C}" type="presOf" srcId="{7E76416E-29BE-41DF-95E8-818E755BFE44}" destId="{A2AF1243-EAE5-4B0B-B7B4-4FFDBC6944A7}" srcOrd="0" destOrd="0" presId="urn:microsoft.com/office/officeart/2005/8/layout/cycle5"/>
    <dgm:cxn modelId="{314E8188-6D15-4096-8E47-887E3B347E43}" type="presOf" srcId="{FC51AFD8-9A12-4454-A7BF-245B4802F3A6}" destId="{AD71126C-EB75-4053-94B3-73B5F977D87C}" srcOrd="0" destOrd="0" presId="urn:microsoft.com/office/officeart/2005/8/layout/cycle5"/>
    <dgm:cxn modelId="{E09E0FD4-D7FE-4397-933D-E7FB7606FA49}" srcId="{FC51AFD8-9A12-4454-A7BF-245B4802F3A6}" destId="{91CF8B08-A80D-499D-8BCF-5F1B4F19B9D3}" srcOrd="2" destOrd="0" parTransId="{F489243B-CD0B-4045-8005-C84B19C030BA}" sibTransId="{2A5A0C73-74CD-47D9-A203-676E8287D6EF}"/>
    <dgm:cxn modelId="{B35BCDE3-B66E-408D-8869-DEAA670FBA7E}" type="presOf" srcId="{0FA42F86-9F82-4F7F-BE98-D50B729731AB}" destId="{3A2F0383-6CA5-4A64-89C9-4A86FA9A2BF9}" srcOrd="0" destOrd="0" presId="urn:microsoft.com/office/officeart/2005/8/layout/cycle5"/>
    <dgm:cxn modelId="{C7AD4EF0-EAD6-4551-8C01-56732B63429E}" type="presOf" srcId="{C50673CB-5695-44B1-A2F8-4C935128D43C}" destId="{C30B3335-162B-4DD4-8534-79316F071D0C}" srcOrd="0" destOrd="0" presId="urn:microsoft.com/office/officeart/2005/8/layout/cycle5"/>
    <dgm:cxn modelId="{0EB6D9F1-5F84-47BC-A99A-9149E0A50767}" type="presOf" srcId="{5D82A5BD-B0C7-41CD-8662-A63A1421414A}" destId="{F2F34FA5-8E5D-44F4-A16E-482C343D1A72}" srcOrd="0" destOrd="0" presId="urn:microsoft.com/office/officeart/2005/8/layout/cycle5"/>
    <dgm:cxn modelId="{5C1F7AF7-296D-4AB7-84A0-6D9FD1B25732}" type="presOf" srcId="{18684D45-F82A-47AC-AFA2-8D6CA421D53C}" destId="{818D82CC-CBD9-4142-99F8-AF8B75EA07E3}" srcOrd="0" destOrd="0" presId="urn:microsoft.com/office/officeart/2005/8/layout/cycle5"/>
    <dgm:cxn modelId="{26FB0FFC-0AAF-4310-9B13-2CC7046354CF}" type="presOf" srcId="{33B5505F-04BE-4680-AFC1-85351DB6A62E}" destId="{A9390A3E-79BD-46EF-9438-19D21433683D}" srcOrd="0" destOrd="0" presId="urn:microsoft.com/office/officeart/2005/8/layout/cycle5"/>
    <dgm:cxn modelId="{D8ECC7DE-25F0-45C6-AE9C-5FEBE696212B}" type="presParOf" srcId="{AD71126C-EB75-4053-94B3-73B5F977D87C}" destId="{C30B3335-162B-4DD4-8534-79316F071D0C}" srcOrd="0" destOrd="0" presId="urn:microsoft.com/office/officeart/2005/8/layout/cycle5"/>
    <dgm:cxn modelId="{07B7ADE2-4A32-48C7-AFA2-99381F598577}" type="presParOf" srcId="{AD71126C-EB75-4053-94B3-73B5F977D87C}" destId="{2599750C-23C3-47E4-9629-2F5D530FF256}" srcOrd="1" destOrd="0" presId="urn:microsoft.com/office/officeart/2005/8/layout/cycle5"/>
    <dgm:cxn modelId="{1DF68294-854F-4452-9FCA-D0136FAAC352}" type="presParOf" srcId="{AD71126C-EB75-4053-94B3-73B5F977D87C}" destId="{A9390A3E-79BD-46EF-9438-19D21433683D}" srcOrd="2" destOrd="0" presId="urn:microsoft.com/office/officeart/2005/8/layout/cycle5"/>
    <dgm:cxn modelId="{D97E8C3C-1E1F-496E-A369-EECE2D014C27}" type="presParOf" srcId="{AD71126C-EB75-4053-94B3-73B5F977D87C}" destId="{72591169-742E-413A-9E87-B620B371B46B}" srcOrd="3" destOrd="0" presId="urn:microsoft.com/office/officeart/2005/8/layout/cycle5"/>
    <dgm:cxn modelId="{B83382F4-D366-4400-9B2A-7A69164EF3EF}" type="presParOf" srcId="{AD71126C-EB75-4053-94B3-73B5F977D87C}" destId="{8F423A7A-BBA5-4EF7-A675-CBB657562950}" srcOrd="4" destOrd="0" presId="urn:microsoft.com/office/officeart/2005/8/layout/cycle5"/>
    <dgm:cxn modelId="{216B8032-0EF8-4976-A5BE-401D24AA690E}" type="presParOf" srcId="{AD71126C-EB75-4053-94B3-73B5F977D87C}" destId="{F2F34FA5-8E5D-44F4-A16E-482C343D1A72}" srcOrd="5" destOrd="0" presId="urn:microsoft.com/office/officeart/2005/8/layout/cycle5"/>
    <dgm:cxn modelId="{739914EF-AAB8-4E4B-8FE4-08B19832D248}" type="presParOf" srcId="{AD71126C-EB75-4053-94B3-73B5F977D87C}" destId="{DE06A932-05F3-4C37-A02D-FE39453007A6}" srcOrd="6" destOrd="0" presId="urn:microsoft.com/office/officeart/2005/8/layout/cycle5"/>
    <dgm:cxn modelId="{CB2BEEAF-467B-4681-8A4C-325F0D66FFA6}" type="presParOf" srcId="{AD71126C-EB75-4053-94B3-73B5F977D87C}" destId="{CE67555E-8DE3-4F94-B2A2-5BDC33E27184}" srcOrd="7" destOrd="0" presId="urn:microsoft.com/office/officeart/2005/8/layout/cycle5"/>
    <dgm:cxn modelId="{0AA86866-165D-481F-B6D6-72B4E225EC78}" type="presParOf" srcId="{AD71126C-EB75-4053-94B3-73B5F977D87C}" destId="{D78DC965-A2D6-4037-8DAA-2D222B85AAD8}" srcOrd="8" destOrd="0" presId="urn:microsoft.com/office/officeart/2005/8/layout/cycle5"/>
    <dgm:cxn modelId="{AEDA6BCA-92D4-4517-B5DE-54899D38A41E}" type="presParOf" srcId="{AD71126C-EB75-4053-94B3-73B5F977D87C}" destId="{A2AF1243-EAE5-4B0B-B7B4-4FFDBC6944A7}" srcOrd="9" destOrd="0" presId="urn:microsoft.com/office/officeart/2005/8/layout/cycle5"/>
    <dgm:cxn modelId="{B1C95FA6-6BA0-4BBB-9C01-F3BCF0ECA46C}" type="presParOf" srcId="{AD71126C-EB75-4053-94B3-73B5F977D87C}" destId="{2282387D-D945-49A5-B5FF-426AF707F8CE}" srcOrd="10" destOrd="0" presId="urn:microsoft.com/office/officeart/2005/8/layout/cycle5"/>
    <dgm:cxn modelId="{1BA8AF18-AD67-47D2-A065-CDD9FBB13836}" type="presParOf" srcId="{AD71126C-EB75-4053-94B3-73B5F977D87C}" destId="{818D82CC-CBD9-4142-99F8-AF8B75EA07E3}" srcOrd="11" destOrd="0" presId="urn:microsoft.com/office/officeart/2005/8/layout/cycle5"/>
    <dgm:cxn modelId="{01A67F9D-A67F-44E4-9733-F50805CE1414}" type="presParOf" srcId="{AD71126C-EB75-4053-94B3-73B5F977D87C}" destId="{1D215F82-8E0B-44CE-8A59-54F9FA71B698}" srcOrd="12" destOrd="0" presId="urn:microsoft.com/office/officeart/2005/8/layout/cycle5"/>
    <dgm:cxn modelId="{3E0CEC9B-3B48-4672-9582-9169B6EC84E5}" type="presParOf" srcId="{AD71126C-EB75-4053-94B3-73B5F977D87C}" destId="{EB8D208B-F48A-457E-8659-B2BE36C393FD}" srcOrd="13" destOrd="0" presId="urn:microsoft.com/office/officeart/2005/8/layout/cycle5"/>
    <dgm:cxn modelId="{FB503DB6-6D4B-4403-9E85-37EA8AE7196D}" type="presParOf" srcId="{AD71126C-EB75-4053-94B3-73B5F977D87C}" destId="{3A2F0383-6CA5-4A64-89C9-4A86FA9A2BF9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1886816-0973-4A7B-86C6-71E0D767E0FB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A6974BD5-8E5A-4F02-9832-3D91EDC8EF0A}">
      <dgm:prSet/>
      <dgm:spPr/>
      <dgm:t>
        <a:bodyPr/>
        <a:lstStyle/>
        <a:p>
          <a:pPr>
            <a:defRPr cap="all"/>
          </a:pPr>
          <a:r>
            <a:rPr lang="en-US"/>
            <a:t>Autonomie – invloed kunnen uitoefenen</a:t>
          </a:r>
        </a:p>
      </dgm:t>
    </dgm:pt>
    <dgm:pt modelId="{BE7B0F3D-17D5-43AF-ACF3-55076C0E593D}" type="parTrans" cxnId="{E861A917-B2EC-445E-B4E4-62A253CFB0CD}">
      <dgm:prSet/>
      <dgm:spPr/>
      <dgm:t>
        <a:bodyPr/>
        <a:lstStyle/>
        <a:p>
          <a:endParaRPr lang="en-US"/>
        </a:p>
      </dgm:t>
    </dgm:pt>
    <dgm:pt modelId="{3B8FABB9-F06B-4469-B894-A0F1AFEFB25E}" type="sibTrans" cxnId="{E861A917-B2EC-445E-B4E4-62A253CFB0CD}">
      <dgm:prSet/>
      <dgm:spPr/>
      <dgm:t>
        <a:bodyPr/>
        <a:lstStyle/>
        <a:p>
          <a:endParaRPr lang="en-US"/>
        </a:p>
      </dgm:t>
    </dgm:pt>
    <dgm:pt modelId="{B3D6DAC9-7515-463D-8A80-EA17575C297D}">
      <dgm:prSet/>
      <dgm:spPr/>
      <dgm:t>
        <a:bodyPr/>
        <a:lstStyle/>
        <a:p>
          <a:pPr>
            <a:defRPr cap="all"/>
          </a:pPr>
          <a:r>
            <a:rPr lang="en-US"/>
            <a:t>Competentie – iets kunnen en bijleren</a:t>
          </a:r>
        </a:p>
      </dgm:t>
    </dgm:pt>
    <dgm:pt modelId="{5EB33F44-A1AF-4F0B-A36D-786A9775394C}" type="parTrans" cxnId="{C4F4A657-2483-4DD3-901E-A40E9B1DAD5A}">
      <dgm:prSet/>
      <dgm:spPr/>
      <dgm:t>
        <a:bodyPr/>
        <a:lstStyle/>
        <a:p>
          <a:endParaRPr lang="en-US"/>
        </a:p>
      </dgm:t>
    </dgm:pt>
    <dgm:pt modelId="{F00A471B-5ECB-456B-AF7E-0BF817B48ECB}" type="sibTrans" cxnId="{C4F4A657-2483-4DD3-901E-A40E9B1DAD5A}">
      <dgm:prSet/>
      <dgm:spPr/>
      <dgm:t>
        <a:bodyPr/>
        <a:lstStyle/>
        <a:p>
          <a:endParaRPr lang="en-US"/>
        </a:p>
      </dgm:t>
    </dgm:pt>
    <dgm:pt modelId="{577423A6-1F27-479E-85BA-38B9852F5291}">
      <dgm:prSet/>
      <dgm:spPr/>
      <dgm:t>
        <a:bodyPr/>
        <a:lstStyle/>
        <a:p>
          <a:pPr>
            <a:defRPr cap="all"/>
          </a:pPr>
          <a:r>
            <a:rPr lang="en-US"/>
            <a:t>Verbondenheid – je geaccepteerd voelen</a:t>
          </a:r>
        </a:p>
      </dgm:t>
    </dgm:pt>
    <dgm:pt modelId="{BBA3146E-15B2-4800-995C-9C7923469EC6}" type="parTrans" cxnId="{11C97C8E-30C2-4C16-A0E5-E16B09DF416A}">
      <dgm:prSet/>
      <dgm:spPr/>
      <dgm:t>
        <a:bodyPr/>
        <a:lstStyle/>
        <a:p>
          <a:endParaRPr lang="en-US"/>
        </a:p>
      </dgm:t>
    </dgm:pt>
    <dgm:pt modelId="{FCD2A8C5-855C-4115-A13C-17196689D9E1}" type="sibTrans" cxnId="{11C97C8E-30C2-4C16-A0E5-E16B09DF416A}">
      <dgm:prSet/>
      <dgm:spPr/>
      <dgm:t>
        <a:bodyPr/>
        <a:lstStyle/>
        <a:p>
          <a:endParaRPr lang="en-US"/>
        </a:p>
      </dgm:t>
    </dgm:pt>
    <dgm:pt modelId="{5F3CDB90-6886-4154-A3F7-D57AEAD5DC8E}" type="pres">
      <dgm:prSet presAssocID="{B1886816-0973-4A7B-86C6-71E0D767E0FB}" presName="root" presStyleCnt="0">
        <dgm:presLayoutVars>
          <dgm:dir/>
          <dgm:resizeHandles val="exact"/>
        </dgm:presLayoutVars>
      </dgm:prSet>
      <dgm:spPr/>
    </dgm:pt>
    <dgm:pt modelId="{2C9644B0-64CB-4F20-93DB-C04B988C5CCD}" type="pres">
      <dgm:prSet presAssocID="{A6974BD5-8E5A-4F02-9832-3D91EDC8EF0A}" presName="compNode" presStyleCnt="0"/>
      <dgm:spPr/>
    </dgm:pt>
    <dgm:pt modelId="{70252811-616F-4977-B84F-12BD18B10849}" type="pres">
      <dgm:prSet presAssocID="{A6974BD5-8E5A-4F02-9832-3D91EDC8EF0A}" presName="iconBgRect" presStyleLbl="bgShp" presStyleIdx="0" presStyleCnt="3"/>
      <dgm:spPr/>
    </dgm:pt>
    <dgm:pt modelId="{09161B4A-3CA6-454E-8E1B-E75DB1F126F3}" type="pres">
      <dgm:prSet presAssocID="{A6974BD5-8E5A-4F02-9832-3D91EDC8EF0A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open"/>
        </a:ext>
      </dgm:extLst>
    </dgm:pt>
    <dgm:pt modelId="{BD3B1E0E-6C25-4E00-BF4E-DC690BE1A457}" type="pres">
      <dgm:prSet presAssocID="{A6974BD5-8E5A-4F02-9832-3D91EDC8EF0A}" presName="spaceRect" presStyleCnt="0"/>
      <dgm:spPr/>
    </dgm:pt>
    <dgm:pt modelId="{FC7DEE0A-499D-476D-BDEC-90798E200127}" type="pres">
      <dgm:prSet presAssocID="{A6974BD5-8E5A-4F02-9832-3D91EDC8EF0A}" presName="textRect" presStyleLbl="revTx" presStyleIdx="0" presStyleCnt="3">
        <dgm:presLayoutVars>
          <dgm:chMax val="1"/>
          <dgm:chPref val="1"/>
        </dgm:presLayoutVars>
      </dgm:prSet>
      <dgm:spPr/>
    </dgm:pt>
    <dgm:pt modelId="{59530711-B4A7-44A8-AC41-B769938E0739}" type="pres">
      <dgm:prSet presAssocID="{3B8FABB9-F06B-4469-B894-A0F1AFEFB25E}" presName="sibTrans" presStyleCnt="0"/>
      <dgm:spPr/>
    </dgm:pt>
    <dgm:pt modelId="{DB6E973A-D35A-4B77-9D71-1820992B5795}" type="pres">
      <dgm:prSet presAssocID="{B3D6DAC9-7515-463D-8A80-EA17575C297D}" presName="compNode" presStyleCnt="0"/>
      <dgm:spPr/>
    </dgm:pt>
    <dgm:pt modelId="{891C4969-124D-4AAB-AE8A-81B105FB9B96}" type="pres">
      <dgm:prSet presAssocID="{B3D6DAC9-7515-463D-8A80-EA17575C297D}" presName="iconBgRect" presStyleLbl="bgShp" presStyleIdx="1" presStyleCnt="3"/>
      <dgm:spPr/>
    </dgm:pt>
    <dgm:pt modelId="{E3A60401-A37C-41A8-BE6F-5C7274D438E4}" type="pres">
      <dgm:prSet presAssocID="{B3D6DAC9-7515-463D-8A80-EA17575C297D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1888C6D8-4EB5-42CF-86D5-24A24839E2FF}" type="pres">
      <dgm:prSet presAssocID="{B3D6DAC9-7515-463D-8A80-EA17575C297D}" presName="spaceRect" presStyleCnt="0"/>
      <dgm:spPr/>
    </dgm:pt>
    <dgm:pt modelId="{C22933BF-A54F-415E-9D0D-6259014A2EE6}" type="pres">
      <dgm:prSet presAssocID="{B3D6DAC9-7515-463D-8A80-EA17575C297D}" presName="textRect" presStyleLbl="revTx" presStyleIdx="1" presStyleCnt="3">
        <dgm:presLayoutVars>
          <dgm:chMax val="1"/>
          <dgm:chPref val="1"/>
        </dgm:presLayoutVars>
      </dgm:prSet>
      <dgm:spPr/>
    </dgm:pt>
    <dgm:pt modelId="{34E91BB2-6631-403B-A955-A26637ABD1AA}" type="pres">
      <dgm:prSet presAssocID="{F00A471B-5ECB-456B-AF7E-0BF817B48ECB}" presName="sibTrans" presStyleCnt="0"/>
      <dgm:spPr/>
    </dgm:pt>
    <dgm:pt modelId="{1BF14D32-2ADF-420E-8BE6-06D2B125AB7A}" type="pres">
      <dgm:prSet presAssocID="{577423A6-1F27-479E-85BA-38B9852F5291}" presName="compNode" presStyleCnt="0"/>
      <dgm:spPr/>
    </dgm:pt>
    <dgm:pt modelId="{7F62E12F-A577-4C6B-A339-4D285205E13B}" type="pres">
      <dgm:prSet presAssocID="{577423A6-1F27-479E-85BA-38B9852F5291}" presName="iconBgRect" presStyleLbl="bgShp" presStyleIdx="2" presStyleCnt="3"/>
      <dgm:spPr/>
    </dgm:pt>
    <dgm:pt modelId="{57D69089-E76D-4B1B-977F-F6024D6959F9}" type="pres">
      <dgm:prSet presAssocID="{577423A6-1F27-479E-85BA-38B9852F5291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ngry Face with No Fill"/>
        </a:ext>
      </dgm:extLst>
    </dgm:pt>
    <dgm:pt modelId="{56CD6FF3-FF17-42E2-ABBD-E4C302FEE508}" type="pres">
      <dgm:prSet presAssocID="{577423A6-1F27-479E-85BA-38B9852F5291}" presName="spaceRect" presStyleCnt="0"/>
      <dgm:spPr/>
    </dgm:pt>
    <dgm:pt modelId="{F8CD50C8-0B00-4321-B23E-0C673D281876}" type="pres">
      <dgm:prSet presAssocID="{577423A6-1F27-479E-85BA-38B9852F5291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E861A917-B2EC-445E-B4E4-62A253CFB0CD}" srcId="{B1886816-0973-4A7B-86C6-71E0D767E0FB}" destId="{A6974BD5-8E5A-4F02-9832-3D91EDC8EF0A}" srcOrd="0" destOrd="0" parTransId="{BE7B0F3D-17D5-43AF-ACF3-55076C0E593D}" sibTransId="{3B8FABB9-F06B-4469-B894-A0F1AFEFB25E}"/>
    <dgm:cxn modelId="{3CC2261C-9ED7-4249-98DF-0D2AB316B5E8}" type="presOf" srcId="{B3D6DAC9-7515-463D-8A80-EA17575C297D}" destId="{C22933BF-A54F-415E-9D0D-6259014A2EE6}" srcOrd="0" destOrd="0" presId="urn:microsoft.com/office/officeart/2018/5/layout/IconCircleLabelList"/>
    <dgm:cxn modelId="{C4F4A657-2483-4DD3-901E-A40E9B1DAD5A}" srcId="{B1886816-0973-4A7B-86C6-71E0D767E0FB}" destId="{B3D6DAC9-7515-463D-8A80-EA17575C297D}" srcOrd="1" destOrd="0" parTransId="{5EB33F44-A1AF-4F0B-A36D-786A9775394C}" sibTransId="{F00A471B-5ECB-456B-AF7E-0BF817B48ECB}"/>
    <dgm:cxn modelId="{022DD28C-18EB-4BB9-8575-A40BD075D570}" type="presOf" srcId="{A6974BD5-8E5A-4F02-9832-3D91EDC8EF0A}" destId="{FC7DEE0A-499D-476D-BDEC-90798E200127}" srcOrd="0" destOrd="0" presId="urn:microsoft.com/office/officeart/2018/5/layout/IconCircleLabelList"/>
    <dgm:cxn modelId="{11C97C8E-30C2-4C16-A0E5-E16B09DF416A}" srcId="{B1886816-0973-4A7B-86C6-71E0D767E0FB}" destId="{577423A6-1F27-479E-85BA-38B9852F5291}" srcOrd="2" destOrd="0" parTransId="{BBA3146E-15B2-4800-995C-9C7923469EC6}" sibTransId="{FCD2A8C5-855C-4115-A13C-17196689D9E1}"/>
    <dgm:cxn modelId="{38B1FCCE-8CB5-4717-A032-30ADBA1E8D13}" type="presOf" srcId="{577423A6-1F27-479E-85BA-38B9852F5291}" destId="{F8CD50C8-0B00-4321-B23E-0C673D281876}" srcOrd="0" destOrd="0" presId="urn:microsoft.com/office/officeart/2018/5/layout/IconCircleLabelList"/>
    <dgm:cxn modelId="{224870D8-8152-4ECA-AADF-2B3D5FA3209E}" type="presOf" srcId="{B1886816-0973-4A7B-86C6-71E0D767E0FB}" destId="{5F3CDB90-6886-4154-A3F7-D57AEAD5DC8E}" srcOrd="0" destOrd="0" presId="urn:microsoft.com/office/officeart/2018/5/layout/IconCircleLabelList"/>
    <dgm:cxn modelId="{B5EED610-249F-40B0-82F3-2C92585E62A1}" type="presParOf" srcId="{5F3CDB90-6886-4154-A3F7-D57AEAD5DC8E}" destId="{2C9644B0-64CB-4F20-93DB-C04B988C5CCD}" srcOrd="0" destOrd="0" presId="urn:microsoft.com/office/officeart/2018/5/layout/IconCircleLabelList"/>
    <dgm:cxn modelId="{DA6BF0A4-1304-4F05-BAA6-1978DB26B225}" type="presParOf" srcId="{2C9644B0-64CB-4F20-93DB-C04B988C5CCD}" destId="{70252811-616F-4977-B84F-12BD18B10849}" srcOrd="0" destOrd="0" presId="urn:microsoft.com/office/officeart/2018/5/layout/IconCircleLabelList"/>
    <dgm:cxn modelId="{88C39302-3E34-4ED8-8F5D-C30A663A645F}" type="presParOf" srcId="{2C9644B0-64CB-4F20-93DB-C04B988C5CCD}" destId="{09161B4A-3CA6-454E-8E1B-E75DB1F126F3}" srcOrd="1" destOrd="0" presId="urn:microsoft.com/office/officeart/2018/5/layout/IconCircleLabelList"/>
    <dgm:cxn modelId="{E6F789D8-3FBC-464E-9715-906491FFB343}" type="presParOf" srcId="{2C9644B0-64CB-4F20-93DB-C04B988C5CCD}" destId="{BD3B1E0E-6C25-4E00-BF4E-DC690BE1A457}" srcOrd="2" destOrd="0" presId="urn:microsoft.com/office/officeart/2018/5/layout/IconCircleLabelList"/>
    <dgm:cxn modelId="{8AF4C8A2-FF1F-4F6F-8409-CDB5A176F955}" type="presParOf" srcId="{2C9644B0-64CB-4F20-93DB-C04B988C5CCD}" destId="{FC7DEE0A-499D-476D-BDEC-90798E200127}" srcOrd="3" destOrd="0" presId="urn:microsoft.com/office/officeart/2018/5/layout/IconCircleLabelList"/>
    <dgm:cxn modelId="{A926EF5E-866A-47EF-AA8B-D6A0739346D9}" type="presParOf" srcId="{5F3CDB90-6886-4154-A3F7-D57AEAD5DC8E}" destId="{59530711-B4A7-44A8-AC41-B769938E0739}" srcOrd="1" destOrd="0" presId="urn:microsoft.com/office/officeart/2018/5/layout/IconCircleLabelList"/>
    <dgm:cxn modelId="{4087D020-13D7-4E3E-8586-3F649C78E772}" type="presParOf" srcId="{5F3CDB90-6886-4154-A3F7-D57AEAD5DC8E}" destId="{DB6E973A-D35A-4B77-9D71-1820992B5795}" srcOrd="2" destOrd="0" presId="urn:microsoft.com/office/officeart/2018/5/layout/IconCircleLabelList"/>
    <dgm:cxn modelId="{28E294E8-7826-4498-BCB6-52E06782491F}" type="presParOf" srcId="{DB6E973A-D35A-4B77-9D71-1820992B5795}" destId="{891C4969-124D-4AAB-AE8A-81B105FB9B96}" srcOrd="0" destOrd="0" presId="urn:microsoft.com/office/officeart/2018/5/layout/IconCircleLabelList"/>
    <dgm:cxn modelId="{B3130BE0-2E7A-4472-819F-D9B3DC4E2BB4}" type="presParOf" srcId="{DB6E973A-D35A-4B77-9D71-1820992B5795}" destId="{E3A60401-A37C-41A8-BE6F-5C7274D438E4}" srcOrd="1" destOrd="0" presId="urn:microsoft.com/office/officeart/2018/5/layout/IconCircleLabelList"/>
    <dgm:cxn modelId="{AA7135A2-A6D6-4FFE-AEE9-560174CA79B7}" type="presParOf" srcId="{DB6E973A-D35A-4B77-9D71-1820992B5795}" destId="{1888C6D8-4EB5-42CF-86D5-24A24839E2FF}" srcOrd="2" destOrd="0" presId="urn:microsoft.com/office/officeart/2018/5/layout/IconCircleLabelList"/>
    <dgm:cxn modelId="{7C40A851-657F-4439-BDB7-7657B7C64E6E}" type="presParOf" srcId="{DB6E973A-D35A-4B77-9D71-1820992B5795}" destId="{C22933BF-A54F-415E-9D0D-6259014A2EE6}" srcOrd="3" destOrd="0" presId="urn:microsoft.com/office/officeart/2018/5/layout/IconCircleLabelList"/>
    <dgm:cxn modelId="{5ECB7831-D28E-4C3E-B7F2-F6F30440E16D}" type="presParOf" srcId="{5F3CDB90-6886-4154-A3F7-D57AEAD5DC8E}" destId="{34E91BB2-6631-403B-A955-A26637ABD1AA}" srcOrd="3" destOrd="0" presId="urn:microsoft.com/office/officeart/2018/5/layout/IconCircleLabelList"/>
    <dgm:cxn modelId="{FBAD70CE-3899-4393-93C5-B25955D5F057}" type="presParOf" srcId="{5F3CDB90-6886-4154-A3F7-D57AEAD5DC8E}" destId="{1BF14D32-2ADF-420E-8BE6-06D2B125AB7A}" srcOrd="4" destOrd="0" presId="urn:microsoft.com/office/officeart/2018/5/layout/IconCircleLabelList"/>
    <dgm:cxn modelId="{A86C5DB0-48B0-460F-BB2C-7D7730AD1BED}" type="presParOf" srcId="{1BF14D32-2ADF-420E-8BE6-06D2B125AB7A}" destId="{7F62E12F-A577-4C6B-A339-4D285205E13B}" srcOrd="0" destOrd="0" presId="urn:microsoft.com/office/officeart/2018/5/layout/IconCircleLabelList"/>
    <dgm:cxn modelId="{6715ECBD-7D30-4058-82F4-11A8959E9237}" type="presParOf" srcId="{1BF14D32-2ADF-420E-8BE6-06D2B125AB7A}" destId="{57D69089-E76D-4B1B-977F-F6024D6959F9}" srcOrd="1" destOrd="0" presId="urn:microsoft.com/office/officeart/2018/5/layout/IconCircleLabelList"/>
    <dgm:cxn modelId="{B59076B7-ACA0-4D9A-844E-C83EAC49BC90}" type="presParOf" srcId="{1BF14D32-2ADF-420E-8BE6-06D2B125AB7A}" destId="{56CD6FF3-FF17-42E2-ABBD-E4C302FEE508}" srcOrd="2" destOrd="0" presId="urn:microsoft.com/office/officeart/2018/5/layout/IconCircleLabelList"/>
    <dgm:cxn modelId="{628E86A2-D71F-452E-A763-85B162B8C30F}" type="presParOf" srcId="{1BF14D32-2ADF-420E-8BE6-06D2B125AB7A}" destId="{F8CD50C8-0B00-4321-B23E-0C673D281876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28C6ADD-9833-402C-84B7-1F0327484F3A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0B87CD2F-FD93-4041-A599-63E2D97ACA1E}">
      <dgm:prSet/>
      <dgm:spPr/>
      <dgm:t>
        <a:bodyPr/>
        <a:lstStyle/>
        <a:p>
          <a:pPr>
            <a:defRPr cap="all"/>
          </a:pPr>
          <a:r>
            <a:rPr lang="en-US"/>
            <a:t>Lichamelijke en emotionele veiligheid</a:t>
          </a:r>
        </a:p>
      </dgm:t>
    </dgm:pt>
    <dgm:pt modelId="{3C1ED6E6-5F45-44C7-9FAE-00EE7113413E}" type="parTrans" cxnId="{7669BDD0-B801-440D-A6A6-576ED2765D1A}">
      <dgm:prSet/>
      <dgm:spPr/>
      <dgm:t>
        <a:bodyPr/>
        <a:lstStyle/>
        <a:p>
          <a:endParaRPr lang="en-US"/>
        </a:p>
      </dgm:t>
    </dgm:pt>
    <dgm:pt modelId="{32EFE52D-7CAB-4796-A3C0-7BBEAFB8D16F}" type="sibTrans" cxnId="{7669BDD0-B801-440D-A6A6-576ED2765D1A}">
      <dgm:prSet/>
      <dgm:spPr/>
      <dgm:t>
        <a:bodyPr/>
        <a:lstStyle/>
        <a:p>
          <a:endParaRPr lang="en-US"/>
        </a:p>
      </dgm:t>
    </dgm:pt>
    <dgm:pt modelId="{55795C81-7404-49EF-BD54-C79A7B7A14E7}">
      <dgm:prSet/>
      <dgm:spPr/>
      <dgm:t>
        <a:bodyPr/>
        <a:lstStyle/>
        <a:p>
          <a:pPr>
            <a:defRPr cap="all"/>
          </a:pPr>
          <a:r>
            <a:rPr lang="en-US"/>
            <a:t>Liefde, structuur en grenzen</a:t>
          </a:r>
        </a:p>
      </dgm:t>
    </dgm:pt>
    <dgm:pt modelId="{07237C67-1852-47B9-90D8-50790C7547A4}" type="parTrans" cxnId="{6C3750BE-C646-46A4-829E-4EDCF3162939}">
      <dgm:prSet/>
      <dgm:spPr/>
      <dgm:t>
        <a:bodyPr/>
        <a:lstStyle/>
        <a:p>
          <a:endParaRPr lang="en-US"/>
        </a:p>
      </dgm:t>
    </dgm:pt>
    <dgm:pt modelId="{631A2C14-1881-45EE-9A61-1EEC82AE47A0}" type="sibTrans" cxnId="{6C3750BE-C646-46A4-829E-4EDCF3162939}">
      <dgm:prSet/>
      <dgm:spPr/>
      <dgm:t>
        <a:bodyPr/>
        <a:lstStyle/>
        <a:p>
          <a:endParaRPr lang="en-US"/>
        </a:p>
      </dgm:t>
    </dgm:pt>
    <dgm:pt modelId="{48B14E3B-AF9F-48E1-9E6F-C909B680002F}">
      <dgm:prSet/>
      <dgm:spPr/>
      <dgm:t>
        <a:bodyPr/>
        <a:lstStyle/>
        <a:p>
          <a:pPr>
            <a:defRPr cap="all"/>
          </a:pPr>
          <a:r>
            <a:rPr lang="en-US"/>
            <a:t>Spel, ontspanning en zingeving</a:t>
          </a:r>
        </a:p>
      </dgm:t>
    </dgm:pt>
    <dgm:pt modelId="{002695D9-2C3A-46C9-A986-D23F93F35E31}" type="parTrans" cxnId="{E185FA49-4364-4D13-A60D-7F727E87F7C6}">
      <dgm:prSet/>
      <dgm:spPr/>
      <dgm:t>
        <a:bodyPr/>
        <a:lstStyle/>
        <a:p>
          <a:endParaRPr lang="en-US"/>
        </a:p>
      </dgm:t>
    </dgm:pt>
    <dgm:pt modelId="{20E61C2C-1125-467B-A298-8C1EC04B7746}" type="sibTrans" cxnId="{E185FA49-4364-4D13-A60D-7F727E87F7C6}">
      <dgm:prSet/>
      <dgm:spPr/>
      <dgm:t>
        <a:bodyPr/>
        <a:lstStyle/>
        <a:p>
          <a:endParaRPr lang="en-US"/>
        </a:p>
      </dgm:t>
    </dgm:pt>
    <dgm:pt modelId="{07F87623-B61C-40EB-82E1-C6E0855CCBFC}">
      <dgm:prSet/>
      <dgm:spPr/>
      <dgm:t>
        <a:bodyPr/>
        <a:lstStyle/>
        <a:p>
          <a:pPr>
            <a:defRPr cap="all"/>
          </a:pPr>
          <a:r>
            <a:rPr lang="en-US"/>
            <a:t>Erkenning en leerstimuli</a:t>
          </a:r>
        </a:p>
      </dgm:t>
    </dgm:pt>
    <dgm:pt modelId="{E3AD37B2-0273-49F2-964C-FB8D896AD9B7}" type="parTrans" cxnId="{752F85FB-BCB0-4BE3-BC73-C7B82E74CCE9}">
      <dgm:prSet/>
      <dgm:spPr/>
      <dgm:t>
        <a:bodyPr/>
        <a:lstStyle/>
        <a:p>
          <a:endParaRPr lang="en-US"/>
        </a:p>
      </dgm:t>
    </dgm:pt>
    <dgm:pt modelId="{CF87272B-AB7D-4C6C-8AB0-AA5E1F904D63}" type="sibTrans" cxnId="{752F85FB-BCB0-4BE3-BC73-C7B82E74CCE9}">
      <dgm:prSet/>
      <dgm:spPr/>
      <dgm:t>
        <a:bodyPr/>
        <a:lstStyle/>
        <a:p>
          <a:endParaRPr lang="en-US"/>
        </a:p>
      </dgm:t>
    </dgm:pt>
    <dgm:pt modelId="{7F7F1874-D823-4AE4-A8CA-120F1FF4E3B6}" type="pres">
      <dgm:prSet presAssocID="{B28C6ADD-9833-402C-84B7-1F0327484F3A}" presName="root" presStyleCnt="0">
        <dgm:presLayoutVars>
          <dgm:dir/>
          <dgm:resizeHandles val="exact"/>
        </dgm:presLayoutVars>
      </dgm:prSet>
      <dgm:spPr/>
    </dgm:pt>
    <dgm:pt modelId="{93D3C26A-D644-4E92-B974-73379E536FF9}" type="pres">
      <dgm:prSet presAssocID="{0B87CD2F-FD93-4041-A599-63E2D97ACA1E}" presName="compNode" presStyleCnt="0"/>
      <dgm:spPr/>
    </dgm:pt>
    <dgm:pt modelId="{1E61D4E6-602B-4F4F-821A-B1CE957BC5EF}" type="pres">
      <dgm:prSet presAssocID="{0B87CD2F-FD93-4041-A599-63E2D97ACA1E}" presName="iconBgRect" presStyleLbl="bgShp" presStyleIdx="0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F93AC32D-24B6-4250-A08F-D64E494C5D1A}" type="pres">
      <dgm:prSet presAssocID="{0B87CD2F-FD93-4041-A599-63E2D97ACA1E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261377B2-AC8C-4D99-A0D5-5FD12DD9198C}" type="pres">
      <dgm:prSet presAssocID="{0B87CD2F-FD93-4041-A599-63E2D97ACA1E}" presName="spaceRect" presStyleCnt="0"/>
      <dgm:spPr/>
    </dgm:pt>
    <dgm:pt modelId="{8FE63BC8-134F-4FE6-9ADD-B811462F2993}" type="pres">
      <dgm:prSet presAssocID="{0B87CD2F-FD93-4041-A599-63E2D97ACA1E}" presName="textRect" presStyleLbl="revTx" presStyleIdx="0" presStyleCnt="4">
        <dgm:presLayoutVars>
          <dgm:chMax val="1"/>
          <dgm:chPref val="1"/>
        </dgm:presLayoutVars>
      </dgm:prSet>
      <dgm:spPr/>
    </dgm:pt>
    <dgm:pt modelId="{135E0A24-3E4B-4B56-80D2-A5BB684CF581}" type="pres">
      <dgm:prSet presAssocID="{32EFE52D-7CAB-4796-A3C0-7BBEAFB8D16F}" presName="sibTrans" presStyleCnt="0"/>
      <dgm:spPr/>
    </dgm:pt>
    <dgm:pt modelId="{D8B31AD7-76C0-4BD0-875A-7424FE847CCE}" type="pres">
      <dgm:prSet presAssocID="{55795C81-7404-49EF-BD54-C79A7B7A14E7}" presName="compNode" presStyleCnt="0"/>
      <dgm:spPr/>
    </dgm:pt>
    <dgm:pt modelId="{4E153653-D86A-415E-A57A-CB69413940AF}" type="pres">
      <dgm:prSet presAssocID="{55795C81-7404-49EF-BD54-C79A7B7A14E7}" presName="iconBgRect" presStyleLbl="bgShp" presStyleIdx="1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3B7C7CF9-B5FC-48AF-9AE5-0F3B2FDD44AA}" type="pres">
      <dgm:prSet presAssocID="{55795C81-7404-49EF-BD54-C79A7B7A14E7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rt Lock"/>
        </a:ext>
      </dgm:extLst>
    </dgm:pt>
    <dgm:pt modelId="{BDC47C3F-8155-40F0-A264-5EF5F7FCFDA2}" type="pres">
      <dgm:prSet presAssocID="{55795C81-7404-49EF-BD54-C79A7B7A14E7}" presName="spaceRect" presStyleCnt="0"/>
      <dgm:spPr/>
    </dgm:pt>
    <dgm:pt modelId="{0B73AF21-EA8A-461F-BD46-B62E735003BF}" type="pres">
      <dgm:prSet presAssocID="{55795C81-7404-49EF-BD54-C79A7B7A14E7}" presName="textRect" presStyleLbl="revTx" presStyleIdx="1" presStyleCnt="4">
        <dgm:presLayoutVars>
          <dgm:chMax val="1"/>
          <dgm:chPref val="1"/>
        </dgm:presLayoutVars>
      </dgm:prSet>
      <dgm:spPr/>
    </dgm:pt>
    <dgm:pt modelId="{27A6A8F3-BF03-49BA-A0F2-7CA3F5027C7B}" type="pres">
      <dgm:prSet presAssocID="{631A2C14-1881-45EE-9A61-1EEC82AE47A0}" presName="sibTrans" presStyleCnt="0"/>
      <dgm:spPr/>
    </dgm:pt>
    <dgm:pt modelId="{66F12D4C-86EF-452A-BED5-C51B48BBE229}" type="pres">
      <dgm:prSet presAssocID="{48B14E3B-AF9F-48E1-9E6F-C909B680002F}" presName="compNode" presStyleCnt="0"/>
      <dgm:spPr/>
    </dgm:pt>
    <dgm:pt modelId="{CF2878B7-63C7-44C2-944A-F467F400E9B8}" type="pres">
      <dgm:prSet presAssocID="{48B14E3B-AF9F-48E1-9E6F-C909B680002F}" presName="iconBgRect" presStyleLbl="bgShp" presStyleIdx="2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846CAB58-BED7-48DD-9C7D-222AFAFC9964}" type="pres">
      <dgm:prSet presAssocID="{48B14E3B-AF9F-48E1-9E6F-C909B680002F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rk scene"/>
        </a:ext>
      </dgm:extLst>
    </dgm:pt>
    <dgm:pt modelId="{234972A2-F227-48FF-A5B6-33F32A2028F1}" type="pres">
      <dgm:prSet presAssocID="{48B14E3B-AF9F-48E1-9E6F-C909B680002F}" presName="spaceRect" presStyleCnt="0"/>
      <dgm:spPr/>
    </dgm:pt>
    <dgm:pt modelId="{F1F655F9-1661-4290-AC97-7EF2C32048D0}" type="pres">
      <dgm:prSet presAssocID="{48B14E3B-AF9F-48E1-9E6F-C909B680002F}" presName="textRect" presStyleLbl="revTx" presStyleIdx="2" presStyleCnt="4">
        <dgm:presLayoutVars>
          <dgm:chMax val="1"/>
          <dgm:chPref val="1"/>
        </dgm:presLayoutVars>
      </dgm:prSet>
      <dgm:spPr/>
    </dgm:pt>
    <dgm:pt modelId="{2EEF06E3-5739-4B73-B71C-67A1E85E495E}" type="pres">
      <dgm:prSet presAssocID="{20E61C2C-1125-467B-A298-8C1EC04B7746}" presName="sibTrans" presStyleCnt="0"/>
      <dgm:spPr/>
    </dgm:pt>
    <dgm:pt modelId="{75FAA522-2241-4F3D-9637-82B482A107CD}" type="pres">
      <dgm:prSet presAssocID="{07F87623-B61C-40EB-82E1-C6E0855CCBFC}" presName="compNode" presStyleCnt="0"/>
      <dgm:spPr/>
    </dgm:pt>
    <dgm:pt modelId="{57B1191C-0907-4EC5-A210-23D3F075F6DE}" type="pres">
      <dgm:prSet presAssocID="{07F87623-B61C-40EB-82E1-C6E0855CCBFC}" presName="iconBgRect" presStyleLbl="bgShp" presStyleIdx="3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F5933259-CC10-4F19-9B1D-B2A3A3594B90}" type="pres">
      <dgm:prSet presAssocID="{07F87623-B61C-40EB-82E1-C6E0855CCBFC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nt"/>
        </a:ext>
      </dgm:extLst>
    </dgm:pt>
    <dgm:pt modelId="{26C2E90F-9054-4A48-B3AD-AA73D5CD1441}" type="pres">
      <dgm:prSet presAssocID="{07F87623-B61C-40EB-82E1-C6E0855CCBFC}" presName="spaceRect" presStyleCnt="0"/>
      <dgm:spPr/>
    </dgm:pt>
    <dgm:pt modelId="{7B2A4752-4C80-4DFB-BF1E-CDC27C6E8BAF}" type="pres">
      <dgm:prSet presAssocID="{07F87623-B61C-40EB-82E1-C6E0855CCBFC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51522A5C-AEF2-4EAE-89F6-EDBE2576E6F1}" type="presOf" srcId="{55795C81-7404-49EF-BD54-C79A7B7A14E7}" destId="{0B73AF21-EA8A-461F-BD46-B62E735003BF}" srcOrd="0" destOrd="0" presId="urn:microsoft.com/office/officeart/2018/5/layout/IconLeafLabelList"/>
    <dgm:cxn modelId="{E185FA49-4364-4D13-A60D-7F727E87F7C6}" srcId="{B28C6ADD-9833-402C-84B7-1F0327484F3A}" destId="{48B14E3B-AF9F-48E1-9E6F-C909B680002F}" srcOrd="2" destOrd="0" parTransId="{002695D9-2C3A-46C9-A986-D23F93F35E31}" sibTransId="{20E61C2C-1125-467B-A298-8C1EC04B7746}"/>
    <dgm:cxn modelId="{FDBB388D-F7EC-46C1-BD3F-1973DEF66DCB}" type="presOf" srcId="{B28C6ADD-9833-402C-84B7-1F0327484F3A}" destId="{7F7F1874-D823-4AE4-A8CA-120F1FF4E3B6}" srcOrd="0" destOrd="0" presId="urn:microsoft.com/office/officeart/2018/5/layout/IconLeafLabelList"/>
    <dgm:cxn modelId="{78AE58AE-2C8A-49AD-8A9B-4780A906580A}" type="presOf" srcId="{48B14E3B-AF9F-48E1-9E6F-C909B680002F}" destId="{F1F655F9-1661-4290-AC97-7EF2C32048D0}" srcOrd="0" destOrd="0" presId="urn:microsoft.com/office/officeart/2018/5/layout/IconLeafLabelList"/>
    <dgm:cxn modelId="{6C3750BE-C646-46A4-829E-4EDCF3162939}" srcId="{B28C6ADD-9833-402C-84B7-1F0327484F3A}" destId="{55795C81-7404-49EF-BD54-C79A7B7A14E7}" srcOrd="1" destOrd="0" parTransId="{07237C67-1852-47B9-90D8-50790C7547A4}" sibTransId="{631A2C14-1881-45EE-9A61-1EEC82AE47A0}"/>
    <dgm:cxn modelId="{CDCB69D0-7F5F-4EDC-90A4-123DD4A4B94F}" type="presOf" srcId="{07F87623-B61C-40EB-82E1-C6E0855CCBFC}" destId="{7B2A4752-4C80-4DFB-BF1E-CDC27C6E8BAF}" srcOrd="0" destOrd="0" presId="urn:microsoft.com/office/officeart/2018/5/layout/IconLeafLabelList"/>
    <dgm:cxn modelId="{7669BDD0-B801-440D-A6A6-576ED2765D1A}" srcId="{B28C6ADD-9833-402C-84B7-1F0327484F3A}" destId="{0B87CD2F-FD93-4041-A599-63E2D97ACA1E}" srcOrd="0" destOrd="0" parTransId="{3C1ED6E6-5F45-44C7-9FAE-00EE7113413E}" sibTransId="{32EFE52D-7CAB-4796-A3C0-7BBEAFB8D16F}"/>
    <dgm:cxn modelId="{752F85FB-BCB0-4BE3-BC73-C7B82E74CCE9}" srcId="{B28C6ADD-9833-402C-84B7-1F0327484F3A}" destId="{07F87623-B61C-40EB-82E1-C6E0855CCBFC}" srcOrd="3" destOrd="0" parTransId="{E3AD37B2-0273-49F2-964C-FB8D896AD9B7}" sibTransId="{CF87272B-AB7D-4C6C-8AB0-AA5E1F904D63}"/>
    <dgm:cxn modelId="{7E5EEDFB-E6CE-4DF4-99F3-713BC0FB7B96}" type="presOf" srcId="{0B87CD2F-FD93-4041-A599-63E2D97ACA1E}" destId="{8FE63BC8-134F-4FE6-9ADD-B811462F2993}" srcOrd="0" destOrd="0" presId="urn:microsoft.com/office/officeart/2018/5/layout/IconLeafLabelList"/>
    <dgm:cxn modelId="{C9FB0AEF-9D90-4CBD-BB7A-C13FF4B687B7}" type="presParOf" srcId="{7F7F1874-D823-4AE4-A8CA-120F1FF4E3B6}" destId="{93D3C26A-D644-4E92-B974-73379E536FF9}" srcOrd="0" destOrd="0" presId="urn:microsoft.com/office/officeart/2018/5/layout/IconLeafLabelList"/>
    <dgm:cxn modelId="{DF7AAC8D-E4A0-4A73-A1DB-0EBCA1D0DA51}" type="presParOf" srcId="{93D3C26A-D644-4E92-B974-73379E536FF9}" destId="{1E61D4E6-602B-4F4F-821A-B1CE957BC5EF}" srcOrd="0" destOrd="0" presId="urn:microsoft.com/office/officeart/2018/5/layout/IconLeafLabelList"/>
    <dgm:cxn modelId="{C5D038EC-EBBF-404A-8AF2-601646576FC4}" type="presParOf" srcId="{93D3C26A-D644-4E92-B974-73379E536FF9}" destId="{F93AC32D-24B6-4250-A08F-D64E494C5D1A}" srcOrd="1" destOrd="0" presId="urn:microsoft.com/office/officeart/2018/5/layout/IconLeafLabelList"/>
    <dgm:cxn modelId="{9C56A106-4D41-4800-A7BE-E7CD34649BE4}" type="presParOf" srcId="{93D3C26A-D644-4E92-B974-73379E536FF9}" destId="{261377B2-AC8C-4D99-A0D5-5FD12DD9198C}" srcOrd="2" destOrd="0" presId="urn:microsoft.com/office/officeart/2018/5/layout/IconLeafLabelList"/>
    <dgm:cxn modelId="{457E91D4-2D91-412D-9576-00604D6C659F}" type="presParOf" srcId="{93D3C26A-D644-4E92-B974-73379E536FF9}" destId="{8FE63BC8-134F-4FE6-9ADD-B811462F2993}" srcOrd="3" destOrd="0" presId="urn:microsoft.com/office/officeart/2018/5/layout/IconLeafLabelList"/>
    <dgm:cxn modelId="{C8685C4D-7923-4810-96C7-12F1EDBAC353}" type="presParOf" srcId="{7F7F1874-D823-4AE4-A8CA-120F1FF4E3B6}" destId="{135E0A24-3E4B-4B56-80D2-A5BB684CF581}" srcOrd="1" destOrd="0" presId="urn:microsoft.com/office/officeart/2018/5/layout/IconLeafLabelList"/>
    <dgm:cxn modelId="{7341B34C-ADDF-4B26-85C6-34472E86202D}" type="presParOf" srcId="{7F7F1874-D823-4AE4-A8CA-120F1FF4E3B6}" destId="{D8B31AD7-76C0-4BD0-875A-7424FE847CCE}" srcOrd="2" destOrd="0" presId="urn:microsoft.com/office/officeart/2018/5/layout/IconLeafLabelList"/>
    <dgm:cxn modelId="{AE0CE419-A4FD-46DF-87AA-B04A5C8CDD76}" type="presParOf" srcId="{D8B31AD7-76C0-4BD0-875A-7424FE847CCE}" destId="{4E153653-D86A-415E-A57A-CB69413940AF}" srcOrd="0" destOrd="0" presId="urn:microsoft.com/office/officeart/2018/5/layout/IconLeafLabelList"/>
    <dgm:cxn modelId="{85B2BB4E-C2F0-44E0-807F-EA2242D68256}" type="presParOf" srcId="{D8B31AD7-76C0-4BD0-875A-7424FE847CCE}" destId="{3B7C7CF9-B5FC-48AF-9AE5-0F3B2FDD44AA}" srcOrd="1" destOrd="0" presId="urn:microsoft.com/office/officeart/2018/5/layout/IconLeafLabelList"/>
    <dgm:cxn modelId="{B58A5E80-8E1C-4F65-A03D-3551509E0540}" type="presParOf" srcId="{D8B31AD7-76C0-4BD0-875A-7424FE847CCE}" destId="{BDC47C3F-8155-40F0-A264-5EF5F7FCFDA2}" srcOrd="2" destOrd="0" presId="urn:microsoft.com/office/officeart/2018/5/layout/IconLeafLabelList"/>
    <dgm:cxn modelId="{29DB8B59-26E1-4EA9-94CD-CD5B2149C6A3}" type="presParOf" srcId="{D8B31AD7-76C0-4BD0-875A-7424FE847CCE}" destId="{0B73AF21-EA8A-461F-BD46-B62E735003BF}" srcOrd="3" destOrd="0" presId="urn:microsoft.com/office/officeart/2018/5/layout/IconLeafLabelList"/>
    <dgm:cxn modelId="{14E115D5-13FE-43D2-937C-8543CF6397BA}" type="presParOf" srcId="{7F7F1874-D823-4AE4-A8CA-120F1FF4E3B6}" destId="{27A6A8F3-BF03-49BA-A0F2-7CA3F5027C7B}" srcOrd="3" destOrd="0" presId="urn:microsoft.com/office/officeart/2018/5/layout/IconLeafLabelList"/>
    <dgm:cxn modelId="{492B9CD7-0B7B-4FCA-A532-89F21951DC4C}" type="presParOf" srcId="{7F7F1874-D823-4AE4-A8CA-120F1FF4E3B6}" destId="{66F12D4C-86EF-452A-BED5-C51B48BBE229}" srcOrd="4" destOrd="0" presId="urn:microsoft.com/office/officeart/2018/5/layout/IconLeafLabelList"/>
    <dgm:cxn modelId="{45F3C733-C686-4C3C-8D6C-60F849976EC4}" type="presParOf" srcId="{66F12D4C-86EF-452A-BED5-C51B48BBE229}" destId="{CF2878B7-63C7-44C2-944A-F467F400E9B8}" srcOrd="0" destOrd="0" presId="urn:microsoft.com/office/officeart/2018/5/layout/IconLeafLabelList"/>
    <dgm:cxn modelId="{639324AF-A814-4310-BFF4-22625525E707}" type="presParOf" srcId="{66F12D4C-86EF-452A-BED5-C51B48BBE229}" destId="{846CAB58-BED7-48DD-9C7D-222AFAFC9964}" srcOrd="1" destOrd="0" presId="urn:microsoft.com/office/officeart/2018/5/layout/IconLeafLabelList"/>
    <dgm:cxn modelId="{C3719776-98EE-457A-818A-2C8C8F6240C7}" type="presParOf" srcId="{66F12D4C-86EF-452A-BED5-C51B48BBE229}" destId="{234972A2-F227-48FF-A5B6-33F32A2028F1}" srcOrd="2" destOrd="0" presId="urn:microsoft.com/office/officeart/2018/5/layout/IconLeafLabelList"/>
    <dgm:cxn modelId="{14782B93-E0EA-43B9-B1E6-DD73BA852A92}" type="presParOf" srcId="{66F12D4C-86EF-452A-BED5-C51B48BBE229}" destId="{F1F655F9-1661-4290-AC97-7EF2C32048D0}" srcOrd="3" destOrd="0" presId="urn:microsoft.com/office/officeart/2018/5/layout/IconLeafLabelList"/>
    <dgm:cxn modelId="{ECE03EEC-D1A6-4C8E-8545-DF5830707FC7}" type="presParOf" srcId="{7F7F1874-D823-4AE4-A8CA-120F1FF4E3B6}" destId="{2EEF06E3-5739-4B73-B71C-67A1E85E495E}" srcOrd="5" destOrd="0" presId="urn:microsoft.com/office/officeart/2018/5/layout/IconLeafLabelList"/>
    <dgm:cxn modelId="{F70C64E6-3F8A-4B89-B77E-86D247939DB6}" type="presParOf" srcId="{7F7F1874-D823-4AE4-A8CA-120F1FF4E3B6}" destId="{75FAA522-2241-4F3D-9637-82B482A107CD}" srcOrd="6" destOrd="0" presId="urn:microsoft.com/office/officeart/2018/5/layout/IconLeafLabelList"/>
    <dgm:cxn modelId="{0961C301-A305-42F5-93AB-AA36215E8A4D}" type="presParOf" srcId="{75FAA522-2241-4F3D-9637-82B482A107CD}" destId="{57B1191C-0907-4EC5-A210-23D3F075F6DE}" srcOrd="0" destOrd="0" presId="urn:microsoft.com/office/officeart/2018/5/layout/IconLeafLabelList"/>
    <dgm:cxn modelId="{0D86F605-C0B2-4013-9994-73601CBB8FAD}" type="presParOf" srcId="{75FAA522-2241-4F3D-9637-82B482A107CD}" destId="{F5933259-CC10-4F19-9B1D-B2A3A3594B90}" srcOrd="1" destOrd="0" presId="urn:microsoft.com/office/officeart/2018/5/layout/IconLeafLabelList"/>
    <dgm:cxn modelId="{D87F841D-3B1B-44BA-BA32-6ED1A63128F0}" type="presParOf" srcId="{75FAA522-2241-4F3D-9637-82B482A107CD}" destId="{26C2E90F-9054-4A48-B3AD-AA73D5CD1441}" srcOrd="2" destOrd="0" presId="urn:microsoft.com/office/officeart/2018/5/layout/IconLeafLabelList"/>
    <dgm:cxn modelId="{5D4B7B0F-87AC-498C-B7F7-F3309975B1C2}" type="presParOf" srcId="{75FAA522-2241-4F3D-9637-82B482A107CD}" destId="{7B2A4752-4C80-4DFB-BF1E-CDC27C6E8BAF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093EDC1-41C5-4D82-9B40-4716B930F2D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0190F43-2766-47FE-9742-EE850BF45531}">
      <dgm:prSet/>
      <dgm:spPr/>
      <dgm:t>
        <a:bodyPr/>
        <a:lstStyle/>
        <a:p>
          <a:r>
            <a:rPr lang="nl-BE"/>
            <a:t>🧠 1. Ontbrekende autonomie → </a:t>
          </a:r>
          <a:endParaRPr lang="en-US"/>
        </a:p>
      </dgm:t>
    </dgm:pt>
    <dgm:pt modelId="{C53F1985-6450-4DF2-9437-25684951F39F}" type="parTrans" cxnId="{E5768713-31FF-464D-938C-A751DB38312C}">
      <dgm:prSet/>
      <dgm:spPr/>
      <dgm:t>
        <a:bodyPr/>
        <a:lstStyle/>
        <a:p>
          <a:endParaRPr lang="en-US"/>
        </a:p>
      </dgm:t>
    </dgm:pt>
    <dgm:pt modelId="{C5434E8D-FF33-41DD-94E2-BC606BB1B3F5}" type="sibTrans" cxnId="{E5768713-31FF-464D-938C-A751DB38312C}">
      <dgm:prSet/>
      <dgm:spPr/>
      <dgm:t>
        <a:bodyPr/>
        <a:lstStyle/>
        <a:p>
          <a:endParaRPr lang="en-US"/>
        </a:p>
      </dgm:t>
    </dgm:pt>
    <dgm:pt modelId="{E30469DD-B5EC-4385-A5E4-8F3A8DE5D8B1}">
      <dgm:prSet/>
      <dgm:spPr/>
      <dgm:t>
        <a:bodyPr/>
        <a:lstStyle/>
        <a:p>
          <a:r>
            <a:rPr lang="nl-BE"/>
            <a:t>Weerstand en afhankelijke houding </a:t>
          </a:r>
          <a:endParaRPr lang="en-US"/>
        </a:p>
      </dgm:t>
    </dgm:pt>
    <dgm:pt modelId="{B5B361AC-A121-42FA-8525-99B148D014BF}" type="parTrans" cxnId="{49D407E2-8B1A-47E3-A317-80E7362EC523}">
      <dgm:prSet/>
      <dgm:spPr/>
      <dgm:t>
        <a:bodyPr/>
        <a:lstStyle/>
        <a:p>
          <a:endParaRPr lang="en-US"/>
        </a:p>
      </dgm:t>
    </dgm:pt>
    <dgm:pt modelId="{08713584-6E20-44E6-A5B1-CCD2110AC860}" type="sibTrans" cxnId="{49D407E2-8B1A-47E3-A317-80E7362EC523}">
      <dgm:prSet/>
      <dgm:spPr/>
      <dgm:t>
        <a:bodyPr/>
        <a:lstStyle/>
        <a:p>
          <a:endParaRPr lang="en-US"/>
        </a:p>
      </dgm:t>
    </dgm:pt>
    <dgm:pt modelId="{19F5138C-6050-43C4-AA36-21C9033607F7}">
      <dgm:prSet/>
      <dgm:spPr/>
      <dgm:t>
        <a:bodyPr/>
        <a:lstStyle/>
        <a:p>
          <a:r>
            <a:rPr lang="nl-BE"/>
            <a:t>Wanneer kinderen nooit geleerd hebben dat hun mening ertoe doet of zelden zelf keuzes mochten maken, kunnen ze: </a:t>
          </a:r>
          <a:endParaRPr lang="en-US"/>
        </a:p>
      </dgm:t>
    </dgm:pt>
    <dgm:pt modelId="{4BDAE08D-77CE-46B5-BAD9-7BDD780C1934}" type="parTrans" cxnId="{BF3D4009-B730-4FE4-BB51-D74CE94BA790}">
      <dgm:prSet/>
      <dgm:spPr/>
      <dgm:t>
        <a:bodyPr/>
        <a:lstStyle/>
        <a:p>
          <a:endParaRPr lang="en-US"/>
        </a:p>
      </dgm:t>
    </dgm:pt>
    <dgm:pt modelId="{DB759E03-FD5D-4004-B4CE-A26B07CB6DF8}" type="sibTrans" cxnId="{BF3D4009-B730-4FE4-BB51-D74CE94BA790}">
      <dgm:prSet/>
      <dgm:spPr/>
      <dgm:t>
        <a:bodyPr/>
        <a:lstStyle/>
        <a:p>
          <a:endParaRPr lang="en-US"/>
        </a:p>
      </dgm:t>
    </dgm:pt>
    <dgm:pt modelId="{5AF006A2-7CD7-4C93-9C12-C7C92C36BCBB}">
      <dgm:prSet/>
      <dgm:spPr/>
      <dgm:t>
        <a:bodyPr/>
        <a:lstStyle/>
        <a:p>
          <a:r>
            <a:rPr lang="nl-BE"/>
            <a:t>• Moeilijk zelfstandig aan taken beginnen of volhouden </a:t>
          </a:r>
          <a:endParaRPr lang="en-US"/>
        </a:p>
      </dgm:t>
    </dgm:pt>
    <dgm:pt modelId="{94D9DE4A-4EE6-4B1E-84C8-D789ACA70201}" type="parTrans" cxnId="{E9CC6BDE-6BEC-453F-BFEC-72D9A8E847B3}">
      <dgm:prSet/>
      <dgm:spPr/>
      <dgm:t>
        <a:bodyPr/>
        <a:lstStyle/>
        <a:p>
          <a:endParaRPr lang="en-US"/>
        </a:p>
      </dgm:t>
    </dgm:pt>
    <dgm:pt modelId="{0F68F54D-CD24-43AF-B7EC-5C068FA174F6}" type="sibTrans" cxnId="{E9CC6BDE-6BEC-453F-BFEC-72D9A8E847B3}">
      <dgm:prSet/>
      <dgm:spPr/>
      <dgm:t>
        <a:bodyPr/>
        <a:lstStyle/>
        <a:p>
          <a:endParaRPr lang="en-US"/>
        </a:p>
      </dgm:t>
    </dgm:pt>
    <dgm:pt modelId="{F80F96E6-455F-4C00-B43B-3D5D231FC5F8}">
      <dgm:prSet/>
      <dgm:spPr/>
      <dgm:t>
        <a:bodyPr/>
        <a:lstStyle/>
        <a:p>
          <a:r>
            <a:rPr lang="nl-BE"/>
            <a:t>• Snel opgeven ("Ik kan het toch niet") </a:t>
          </a:r>
          <a:endParaRPr lang="en-US"/>
        </a:p>
      </dgm:t>
    </dgm:pt>
    <dgm:pt modelId="{1AC2A610-8933-4852-8E02-263E1CEC0532}" type="parTrans" cxnId="{C7B46B0E-14ED-43E6-AB29-FA3C32BDF0AE}">
      <dgm:prSet/>
      <dgm:spPr/>
      <dgm:t>
        <a:bodyPr/>
        <a:lstStyle/>
        <a:p>
          <a:endParaRPr lang="en-US"/>
        </a:p>
      </dgm:t>
    </dgm:pt>
    <dgm:pt modelId="{07014809-D92A-457A-B32F-3EA7108A7945}" type="sibTrans" cxnId="{C7B46B0E-14ED-43E6-AB29-FA3C32BDF0AE}">
      <dgm:prSet/>
      <dgm:spPr/>
      <dgm:t>
        <a:bodyPr/>
        <a:lstStyle/>
        <a:p>
          <a:endParaRPr lang="en-US"/>
        </a:p>
      </dgm:t>
    </dgm:pt>
    <dgm:pt modelId="{B9147379-8A48-4FA2-9744-F1C9449DE714}">
      <dgm:prSet/>
      <dgm:spPr/>
      <dgm:t>
        <a:bodyPr/>
        <a:lstStyle/>
        <a:p>
          <a:r>
            <a:rPr lang="nl-BE"/>
            <a:t>• Opstandig of passief reageren op opdrachten </a:t>
          </a:r>
          <a:endParaRPr lang="en-US"/>
        </a:p>
      </dgm:t>
    </dgm:pt>
    <dgm:pt modelId="{A138BAA1-13FE-4370-A4E7-92A50243B9D8}" type="parTrans" cxnId="{3301B07E-0C66-4A58-98E6-A2C120B96F5A}">
      <dgm:prSet/>
      <dgm:spPr/>
      <dgm:t>
        <a:bodyPr/>
        <a:lstStyle/>
        <a:p>
          <a:endParaRPr lang="en-US"/>
        </a:p>
      </dgm:t>
    </dgm:pt>
    <dgm:pt modelId="{40C0F128-6CAD-403F-8E2D-D08D25000CA0}" type="sibTrans" cxnId="{3301B07E-0C66-4A58-98E6-A2C120B96F5A}">
      <dgm:prSet/>
      <dgm:spPr/>
      <dgm:t>
        <a:bodyPr/>
        <a:lstStyle/>
        <a:p>
          <a:endParaRPr lang="en-US"/>
        </a:p>
      </dgm:t>
    </dgm:pt>
    <dgm:pt modelId="{0CF53296-64F6-4C06-B381-6A938E315612}">
      <dgm:prSet/>
      <dgm:spPr/>
      <dgm:t>
        <a:bodyPr/>
        <a:lstStyle/>
        <a:p>
          <a:r>
            <a:rPr lang="nl-BE"/>
            <a:t>• Constant bevestiging vragen of juist alles weigeren</a:t>
          </a:r>
          <a:endParaRPr lang="en-US"/>
        </a:p>
      </dgm:t>
    </dgm:pt>
    <dgm:pt modelId="{138A8137-2E5E-4AED-8B7D-EB0784D08214}" type="parTrans" cxnId="{773C7E23-5C6F-441D-A966-478F7851A03C}">
      <dgm:prSet/>
      <dgm:spPr/>
      <dgm:t>
        <a:bodyPr/>
        <a:lstStyle/>
        <a:p>
          <a:endParaRPr lang="en-US"/>
        </a:p>
      </dgm:t>
    </dgm:pt>
    <dgm:pt modelId="{5AE75938-234E-497A-B0C5-76E0120E5559}" type="sibTrans" cxnId="{773C7E23-5C6F-441D-A966-478F7851A03C}">
      <dgm:prSet/>
      <dgm:spPr/>
      <dgm:t>
        <a:bodyPr/>
        <a:lstStyle/>
        <a:p>
          <a:endParaRPr lang="en-US"/>
        </a:p>
      </dgm:t>
    </dgm:pt>
    <dgm:pt modelId="{2CE9D751-B279-421F-9583-CCCC9C981B6F}" type="pres">
      <dgm:prSet presAssocID="{F093EDC1-41C5-4D82-9B40-4716B930F2D7}" presName="diagram" presStyleCnt="0">
        <dgm:presLayoutVars>
          <dgm:dir/>
          <dgm:resizeHandles val="exact"/>
        </dgm:presLayoutVars>
      </dgm:prSet>
      <dgm:spPr/>
    </dgm:pt>
    <dgm:pt modelId="{0D4E156D-F43A-4985-A330-EB021DEE3D89}" type="pres">
      <dgm:prSet presAssocID="{C0190F43-2766-47FE-9742-EE850BF45531}" presName="node" presStyleLbl="node1" presStyleIdx="0" presStyleCnt="7">
        <dgm:presLayoutVars>
          <dgm:bulletEnabled val="1"/>
        </dgm:presLayoutVars>
      </dgm:prSet>
      <dgm:spPr/>
    </dgm:pt>
    <dgm:pt modelId="{A56F3F8E-7123-4D24-A10E-24A1824AFA6A}" type="pres">
      <dgm:prSet presAssocID="{C5434E8D-FF33-41DD-94E2-BC606BB1B3F5}" presName="sibTrans" presStyleCnt="0"/>
      <dgm:spPr/>
    </dgm:pt>
    <dgm:pt modelId="{AC83D6D4-6022-4284-8CE7-34AE98FFCB19}" type="pres">
      <dgm:prSet presAssocID="{E30469DD-B5EC-4385-A5E4-8F3A8DE5D8B1}" presName="node" presStyleLbl="node1" presStyleIdx="1" presStyleCnt="7">
        <dgm:presLayoutVars>
          <dgm:bulletEnabled val="1"/>
        </dgm:presLayoutVars>
      </dgm:prSet>
      <dgm:spPr/>
    </dgm:pt>
    <dgm:pt modelId="{7C01E42A-9215-4E12-9191-04283A638352}" type="pres">
      <dgm:prSet presAssocID="{08713584-6E20-44E6-A5B1-CCD2110AC860}" presName="sibTrans" presStyleCnt="0"/>
      <dgm:spPr/>
    </dgm:pt>
    <dgm:pt modelId="{515F879E-1269-447C-B9B8-F2E074E12240}" type="pres">
      <dgm:prSet presAssocID="{19F5138C-6050-43C4-AA36-21C9033607F7}" presName="node" presStyleLbl="node1" presStyleIdx="2" presStyleCnt="7">
        <dgm:presLayoutVars>
          <dgm:bulletEnabled val="1"/>
        </dgm:presLayoutVars>
      </dgm:prSet>
      <dgm:spPr/>
    </dgm:pt>
    <dgm:pt modelId="{B233A967-3C41-4B1F-945A-A5254DCF9086}" type="pres">
      <dgm:prSet presAssocID="{DB759E03-FD5D-4004-B4CE-A26B07CB6DF8}" presName="sibTrans" presStyleCnt="0"/>
      <dgm:spPr/>
    </dgm:pt>
    <dgm:pt modelId="{6FB88725-BB6D-4ED8-B9A2-8E814E3A684F}" type="pres">
      <dgm:prSet presAssocID="{5AF006A2-7CD7-4C93-9C12-C7C92C36BCBB}" presName="node" presStyleLbl="node1" presStyleIdx="3" presStyleCnt="7">
        <dgm:presLayoutVars>
          <dgm:bulletEnabled val="1"/>
        </dgm:presLayoutVars>
      </dgm:prSet>
      <dgm:spPr/>
    </dgm:pt>
    <dgm:pt modelId="{B04419EF-88CE-4600-A986-70F33F9D56E9}" type="pres">
      <dgm:prSet presAssocID="{0F68F54D-CD24-43AF-B7EC-5C068FA174F6}" presName="sibTrans" presStyleCnt="0"/>
      <dgm:spPr/>
    </dgm:pt>
    <dgm:pt modelId="{CF066E8F-CDC5-44F5-9324-9E0A747FB057}" type="pres">
      <dgm:prSet presAssocID="{F80F96E6-455F-4C00-B43B-3D5D231FC5F8}" presName="node" presStyleLbl="node1" presStyleIdx="4" presStyleCnt="7">
        <dgm:presLayoutVars>
          <dgm:bulletEnabled val="1"/>
        </dgm:presLayoutVars>
      </dgm:prSet>
      <dgm:spPr/>
    </dgm:pt>
    <dgm:pt modelId="{AAABBE06-20F3-4B43-ADC5-8C3BA032E631}" type="pres">
      <dgm:prSet presAssocID="{07014809-D92A-457A-B32F-3EA7108A7945}" presName="sibTrans" presStyleCnt="0"/>
      <dgm:spPr/>
    </dgm:pt>
    <dgm:pt modelId="{632760E2-A8D5-49BF-B058-1DEE6622A027}" type="pres">
      <dgm:prSet presAssocID="{B9147379-8A48-4FA2-9744-F1C9449DE714}" presName="node" presStyleLbl="node1" presStyleIdx="5" presStyleCnt="7">
        <dgm:presLayoutVars>
          <dgm:bulletEnabled val="1"/>
        </dgm:presLayoutVars>
      </dgm:prSet>
      <dgm:spPr/>
    </dgm:pt>
    <dgm:pt modelId="{98A3343F-292D-4991-BC0A-1C1E66DCBDB1}" type="pres">
      <dgm:prSet presAssocID="{40C0F128-6CAD-403F-8E2D-D08D25000CA0}" presName="sibTrans" presStyleCnt="0"/>
      <dgm:spPr/>
    </dgm:pt>
    <dgm:pt modelId="{F0F691EB-2E50-41B8-ADA3-F7797090DA71}" type="pres">
      <dgm:prSet presAssocID="{0CF53296-64F6-4C06-B381-6A938E315612}" presName="node" presStyleLbl="node1" presStyleIdx="6" presStyleCnt="7">
        <dgm:presLayoutVars>
          <dgm:bulletEnabled val="1"/>
        </dgm:presLayoutVars>
      </dgm:prSet>
      <dgm:spPr/>
    </dgm:pt>
  </dgm:ptLst>
  <dgm:cxnLst>
    <dgm:cxn modelId="{A12AC200-1A95-423E-B9CC-5D44ADBDD2D8}" type="presOf" srcId="{E30469DD-B5EC-4385-A5E4-8F3A8DE5D8B1}" destId="{AC83D6D4-6022-4284-8CE7-34AE98FFCB19}" srcOrd="0" destOrd="0" presId="urn:microsoft.com/office/officeart/2005/8/layout/default"/>
    <dgm:cxn modelId="{BF3D4009-B730-4FE4-BB51-D74CE94BA790}" srcId="{F093EDC1-41C5-4D82-9B40-4716B930F2D7}" destId="{19F5138C-6050-43C4-AA36-21C9033607F7}" srcOrd="2" destOrd="0" parTransId="{4BDAE08D-77CE-46B5-BAD9-7BDD780C1934}" sibTransId="{DB759E03-FD5D-4004-B4CE-A26B07CB6DF8}"/>
    <dgm:cxn modelId="{C7B46B0E-14ED-43E6-AB29-FA3C32BDF0AE}" srcId="{F093EDC1-41C5-4D82-9B40-4716B930F2D7}" destId="{F80F96E6-455F-4C00-B43B-3D5D231FC5F8}" srcOrd="4" destOrd="0" parTransId="{1AC2A610-8933-4852-8E02-263E1CEC0532}" sibTransId="{07014809-D92A-457A-B32F-3EA7108A7945}"/>
    <dgm:cxn modelId="{E5768713-31FF-464D-938C-A751DB38312C}" srcId="{F093EDC1-41C5-4D82-9B40-4716B930F2D7}" destId="{C0190F43-2766-47FE-9742-EE850BF45531}" srcOrd="0" destOrd="0" parTransId="{C53F1985-6450-4DF2-9437-25684951F39F}" sibTransId="{C5434E8D-FF33-41DD-94E2-BC606BB1B3F5}"/>
    <dgm:cxn modelId="{773C7E23-5C6F-441D-A966-478F7851A03C}" srcId="{F093EDC1-41C5-4D82-9B40-4716B930F2D7}" destId="{0CF53296-64F6-4C06-B381-6A938E315612}" srcOrd="6" destOrd="0" parTransId="{138A8137-2E5E-4AED-8B7D-EB0784D08214}" sibTransId="{5AE75938-234E-497A-B0C5-76E0120E5559}"/>
    <dgm:cxn modelId="{8187DA44-90D9-4A04-B981-3CD8ABE8F91F}" type="presOf" srcId="{F80F96E6-455F-4C00-B43B-3D5D231FC5F8}" destId="{CF066E8F-CDC5-44F5-9324-9E0A747FB057}" srcOrd="0" destOrd="0" presId="urn:microsoft.com/office/officeart/2005/8/layout/default"/>
    <dgm:cxn modelId="{63EFC066-8722-4586-A9AE-463B279D0297}" type="presOf" srcId="{5AF006A2-7CD7-4C93-9C12-C7C92C36BCBB}" destId="{6FB88725-BB6D-4ED8-B9A2-8E814E3A684F}" srcOrd="0" destOrd="0" presId="urn:microsoft.com/office/officeart/2005/8/layout/default"/>
    <dgm:cxn modelId="{49722B6F-D737-42C3-BD89-2C83B6937373}" type="presOf" srcId="{19F5138C-6050-43C4-AA36-21C9033607F7}" destId="{515F879E-1269-447C-B9B8-F2E074E12240}" srcOrd="0" destOrd="0" presId="urn:microsoft.com/office/officeart/2005/8/layout/default"/>
    <dgm:cxn modelId="{D315377C-32F1-485B-B263-B5F568268F3F}" type="presOf" srcId="{C0190F43-2766-47FE-9742-EE850BF45531}" destId="{0D4E156D-F43A-4985-A330-EB021DEE3D89}" srcOrd="0" destOrd="0" presId="urn:microsoft.com/office/officeart/2005/8/layout/default"/>
    <dgm:cxn modelId="{3301B07E-0C66-4A58-98E6-A2C120B96F5A}" srcId="{F093EDC1-41C5-4D82-9B40-4716B930F2D7}" destId="{B9147379-8A48-4FA2-9744-F1C9449DE714}" srcOrd="5" destOrd="0" parTransId="{A138BAA1-13FE-4370-A4E7-92A50243B9D8}" sibTransId="{40C0F128-6CAD-403F-8E2D-D08D25000CA0}"/>
    <dgm:cxn modelId="{0277E1D1-D0DC-4DE7-876F-E712AA8C06C4}" type="presOf" srcId="{B9147379-8A48-4FA2-9744-F1C9449DE714}" destId="{632760E2-A8D5-49BF-B058-1DEE6622A027}" srcOrd="0" destOrd="0" presId="urn:microsoft.com/office/officeart/2005/8/layout/default"/>
    <dgm:cxn modelId="{9BB8EED6-BF4D-406C-8024-6F99D3DF44D7}" type="presOf" srcId="{F093EDC1-41C5-4D82-9B40-4716B930F2D7}" destId="{2CE9D751-B279-421F-9583-CCCC9C981B6F}" srcOrd="0" destOrd="0" presId="urn:microsoft.com/office/officeart/2005/8/layout/default"/>
    <dgm:cxn modelId="{E9CC6BDE-6BEC-453F-BFEC-72D9A8E847B3}" srcId="{F093EDC1-41C5-4D82-9B40-4716B930F2D7}" destId="{5AF006A2-7CD7-4C93-9C12-C7C92C36BCBB}" srcOrd="3" destOrd="0" parTransId="{94D9DE4A-4EE6-4B1E-84C8-D789ACA70201}" sibTransId="{0F68F54D-CD24-43AF-B7EC-5C068FA174F6}"/>
    <dgm:cxn modelId="{49D407E2-8B1A-47E3-A317-80E7362EC523}" srcId="{F093EDC1-41C5-4D82-9B40-4716B930F2D7}" destId="{E30469DD-B5EC-4385-A5E4-8F3A8DE5D8B1}" srcOrd="1" destOrd="0" parTransId="{B5B361AC-A121-42FA-8525-99B148D014BF}" sibTransId="{08713584-6E20-44E6-A5B1-CCD2110AC860}"/>
    <dgm:cxn modelId="{B888C5E5-9843-43E4-B520-2D7AAA7E9959}" type="presOf" srcId="{0CF53296-64F6-4C06-B381-6A938E315612}" destId="{F0F691EB-2E50-41B8-ADA3-F7797090DA71}" srcOrd="0" destOrd="0" presId="urn:microsoft.com/office/officeart/2005/8/layout/default"/>
    <dgm:cxn modelId="{19983711-8A52-4E4B-9CAE-1260F03B128C}" type="presParOf" srcId="{2CE9D751-B279-421F-9583-CCCC9C981B6F}" destId="{0D4E156D-F43A-4985-A330-EB021DEE3D89}" srcOrd="0" destOrd="0" presId="urn:microsoft.com/office/officeart/2005/8/layout/default"/>
    <dgm:cxn modelId="{CA25706E-F0AC-4A81-A5C8-5C7F244E1689}" type="presParOf" srcId="{2CE9D751-B279-421F-9583-CCCC9C981B6F}" destId="{A56F3F8E-7123-4D24-A10E-24A1824AFA6A}" srcOrd="1" destOrd="0" presId="urn:microsoft.com/office/officeart/2005/8/layout/default"/>
    <dgm:cxn modelId="{36F1DF19-2FA3-4ADA-A208-30DB6BD708D2}" type="presParOf" srcId="{2CE9D751-B279-421F-9583-CCCC9C981B6F}" destId="{AC83D6D4-6022-4284-8CE7-34AE98FFCB19}" srcOrd="2" destOrd="0" presId="urn:microsoft.com/office/officeart/2005/8/layout/default"/>
    <dgm:cxn modelId="{BCEDBD23-D377-423E-B029-169959BE861F}" type="presParOf" srcId="{2CE9D751-B279-421F-9583-CCCC9C981B6F}" destId="{7C01E42A-9215-4E12-9191-04283A638352}" srcOrd="3" destOrd="0" presId="urn:microsoft.com/office/officeart/2005/8/layout/default"/>
    <dgm:cxn modelId="{05674298-18C3-408C-858B-893BB4CF2B7A}" type="presParOf" srcId="{2CE9D751-B279-421F-9583-CCCC9C981B6F}" destId="{515F879E-1269-447C-B9B8-F2E074E12240}" srcOrd="4" destOrd="0" presId="urn:microsoft.com/office/officeart/2005/8/layout/default"/>
    <dgm:cxn modelId="{99444F7C-DDFC-405D-9522-C1111106534A}" type="presParOf" srcId="{2CE9D751-B279-421F-9583-CCCC9C981B6F}" destId="{B233A967-3C41-4B1F-945A-A5254DCF9086}" srcOrd="5" destOrd="0" presId="urn:microsoft.com/office/officeart/2005/8/layout/default"/>
    <dgm:cxn modelId="{2FF5A6AB-4469-4A22-8457-9789B340DC19}" type="presParOf" srcId="{2CE9D751-B279-421F-9583-CCCC9C981B6F}" destId="{6FB88725-BB6D-4ED8-B9A2-8E814E3A684F}" srcOrd="6" destOrd="0" presId="urn:microsoft.com/office/officeart/2005/8/layout/default"/>
    <dgm:cxn modelId="{C1D70610-1F68-42AF-9BE8-E49D92320FDD}" type="presParOf" srcId="{2CE9D751-B279-421F-9583-CCCC9C981B6F}" destId="{B04419EF-88CE-4600-A986-70F33F9D56E9}" srcOrd="7" destOrd="0" presId="urn:microsoft.com/office/officeart/2005/8/layout/default"/>
    <dgm:cxn modelId="{1E8FB1FB-8C74-42EB-8DF0-5DA1139F204E}" type="presParOf" srcId="{2CE9D751-B279-421F-9583-CCCC9C981B6F}" destId="{CF066E8F-CDC5-44F5-9324-9E0A747FB057}" srcOrd="8" destOrd="0" presId="urn:microsoft.com/office/officeart/2005/8/layout/default"/>
    <dgm:cxn modelId="{D770EE43-C588-44AC-A140-9DC6A3BCFBC1}" type="presParOf" srcId="{2CE9D751-B279-421F-9583-CCCC9C981B6F}" destId="{AAABBE06-20F3-4B43-ADC5-8C3BA032E631}" srcOrd="9" destOrd="0" presId="urn:microsoft.com/office/officeart/2005/8/layout/default"/>
    <dgm:cxn modelId="{C6CAE3C2-0BFA-4756-A94A-1C1CA759B13F}" type="presParOf" srcId="{2CE9D751-B279-421F-9583-CCCC9C981B6F}" destId="{632760E2-A8D5-49BF-B058-1DEE6622A027}" srcOrd="10" destOrd="0" presId="urn:microsoft.com/office/officeart/2005/8/layout/default"/>
    <dgm:cxn modelId="{C59BE27E-FF72-465A-AF0A-F20D0A554481}" type="presParOf" srcId="{2CE9D751-B279-421F-9583-CCCC9C981B6F}" destId="{98A3343F-292D-4991-BC0A-1C1E66DCBDB1}" srcOrd="11" destOrd="0" presId="urn:microsoft.com/office/officeart/2005/8/layout/default"/>
    <dgm:cxn modelId="{964F5ACD-5B12-4042-8DB4-B62BD0179DE4}" type="presParOf" srcId="{2CE9D751-B279-421F-9583-CCCC9C981B6F}" destId="{F0F691EB-2E50-41B8-ADA3-F7797090DA71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1595E6-3350-4C74-A9E1-93022A074704}">
      <dsp:nvSpPr>
        <dsp:cNvPr id="0" name=""/>
        <dsp:cNvSpPr/>
      </dsp:nvSpPr>
      <dsp:spPr>
        <a:xfrm>
          <a:off x="469377" y="666684"/>
          <a:ext cx="1406812" cy="1406812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0C0505-8C46-4D98-813B-B2C9FCC5AA64}">
      <dsp:nvSpPr>
        <dsp:cNvPr id="0" name=""/>
        <dsp:cNvSpPr/>
      </dsp:nvSpPr>
      <dsp:spPr>
        <a:xfrm>
          <a:off x="769190" y="966497"/>
          <a:ext cx="807187" cy="8071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0773EF-EE88-4E7A-80F2-FC62A73F63FE}">
      <dsp:nvSpPr>
        <dsp:cNvPr id="0" name=""/>
        <dsp:cNvSpPr/>
      </dsp:nvSpPr>
      <dsp:spPr>
        <a:xfrm>
          <a:off x="19659" y="2511684"/>
          <a:ext cx="23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kern="1200"/>
            <a:t>Lesgeven vereist meer dan vakkennis</a:t>
          </a:r>
        </a:p>
      </dsp:txBody>
      <dsp:txXfrm>
        <a:off x="19659" y="2511684"/>
        <a:ext cx="2306250" cy="720000"/>
      </dsp:txXfrm>
    </dsp:sp>
    <dsp:sp modelId="{EDE2054E-42BA-42F5-ACD0-4AF4B3C947DC}">
      <dsp:nvSpPr>
        <dsp:cNvPr id="0" name=""/>
        <dsp:cNvSpPr/>
      </dsp:nvSpPr>
      <dsp:spPr>
        <a:xfrm>
          <a:off x="3179221" y="666684"/>
          <a:ext cx="1406812" cy="1406812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2023C9-4426-4B5D-99E7-7CC1392425B9}">
      <dsp:nvSpPr>
        <dsp:cNvPr id="0" name=""/>
        <dsp:cNvSpPr/>
      </dsp:nvSpPr>
      <dsp:spPr>
        <a:xfrm>
          <a:off x="3479034" y="966497"/>
          <a:ext cx="807187" cy="8071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F7CDB5-49F5-4033-9F9E-9680343CFB2D}">
      <dsp:nvSpPr>
        <dsp:cNvPr id="0" name=""/>
        <dsp:cNvSpPr/>
      </dsp:nvSpPr>
      <dsp:spPr>
        <a:xfrm>
          <a:off x="2729503" y="2511684"/>
          <a:ext cx="23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kern="1200"/>
            <a:t>Nood aan emotionele intelligentie en menselijkheid</a:t>
          </a:r>
        </a:p>
      </dsp:txBody>
      <dsp:txXfrm>
        <a:off x="2729503" y="2511684"/>
        <a:ext cx="2306250" cy="720000"/>
      </dsp:txXfrm>
    </dsp:sp>
    <dsp:sp modelId="{054FC749-0DEC-4454-9EA4-9BB2D64D0E8C}">
      <dsp:nvSpPr>
        <dsp:cNvPr id="0" name=""/>
        <dsp:cNvSpPr/>
      </dsp:nvSpPr>
      <dsp:spPr>
        <a:xfrm>
          <a:off x="5889065" y="666684"/>
          <a:ext cx="1406812" cy="1406812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923DE9-AD42-43B5-AD0F-5F9D2B536249}">
      <dsp:nvSpPr>
        <dsp:cNvPr id="0" name=""/>
        <dsp:cNvSpPr/>
      </dsp:nvSpPr>
      <dsp:spPr>
        <a:xfrm>
          <a:off x="6188878" y="966497"/>
          <a:ext cx="807187" cy="8071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9E3BEE-E68C-4F4D-811F-260FBB24765D}">
      <dsp:nvSpPr>
        <dsp:cNvPr id="0" name=""/>
        <dsp:cNvSpPr/>
      </dsp:nvSpPr>
      <dsp:spPr>
        <a:xfrm>
          <a:off x="5439346" y="2511684"/>
          <a:ext cx="23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kern="1200"/>
            <a:t>Leerkracht als ankerpunt voor stabiliteit en vertrouwen</a:t>
          </a:r>
        </a:p>
      </dsp:txBody>
      <dsp:txXfrm>
        <a:off x="5439346" y="2511684"/>
        <a:ext cx="230625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589657-1FCF-419B-888F-D8CE93FC8EDF}">
      <dsp:nvSpPr>
        <dsp:cNvPr id="0" name=""/>
        <dsp:cNvSpPr/>
      </dsp:nvSpPr>
      <dsp:spPr>
        <a:xfrm>
          <a:off x="4404131" y="300078"/>
          <a:ext cx="1529922" cy="15299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700" kern="1200"/>
            <a:t>Turbulente jeugd: mishandeling, verwaarlozing, geweld</a:t>
          </a:r>
          <a:endParaRPr lang="en-US" sz="1700" kern="1200"/>
        </a:p>
      </dsp:txBody>
      <dsp:txXfrm>
        <a:off x="4404131" y="300078"/>
        <a:ext cx="1529922" cy="1529922"/>
      </dsp:txXfrm>
    </dsp:sp>
    <dsp:sp modelId="{E9036EF2-18C2-4755-A6C5-E8197C1937A9}">
      <dsp:nvSpPr>
        <dsp:cNvPr id="0" name=""/>
        <dsp:cNvSpPr/>
      </dsp:nvSpPr>
      <dsp:spPr>
        <a:xfrm>
          <a:off x="2073950" y="-897"/>
          <a:ext cx="3617354" cy="3617354"/>
        </a:xfrm>
        <a:prstGeom prst="circularArrow">
          <a:avLst>
            <a:gd name="adj1" fmla="val 8247"/>
            <a:gd name="adj2" fmla="val 576020"/>
            <a:gd name="adj3" fmla="val 2964299"/>
            <a:gd name="adj4" fmla="val 51425"/>
            <a:gd name="adj5" fmla="val 9622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9EF18D4-98C6-4BC6-9A11-6CC7C6F83F25}">
      <dsp:nvSpPr>
        <dsp:cNvPr id="0" name=""/>
        <dsp:cNvSpPr/>
      </dsp:nvSpPr>
      <dsp:spPr>
        <a:xfrm>
          <a:off x="3117666" y="2528299"/>
          <a:ext cx="1529922" cy="15299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700" kern="1200"/>
            <a:t>Armoede, schooluitval, verslaving, uithuisplaatsing</a:t>
          </a:r>
          <a:endParaRPr lang="en-US" sz="1700" kern="1200"/>
        </a:p>
      </dsp:txBody>
      <dsp:txXfrm>
        <a:off x="3117666" y="2528299"/>
        <a:ext cx="1529922" cy="1529922"/>
      </dsp:txXfrm>
    </dsp:sp>
    <dsp:sp modelId="{7A0C356C-5F7F-48BA-81DF-64607553A224}">
      <dsp:nvSpPr>
        <dsp:cNvPr id="0" name=""/>
        <dsp:cNvSpPr/>
      </dsp:nvSpPr>
      <dsp:spPr>
        <a:xfrm>
          <a:off x="2073950" y="-897"/>
          <a:ext cx="3617354" cy="3617354"/>
        </a:xfrm>
        <a:prstGeom prst="circularArrow">
          <a:avLst>
            <a:gd name="adj1" fmla="val 8247"/>
            <a:gd name="adj2" fmla="val 576020"/>
            <a:gd name="adj3" fmla="val 10172555"/>
            <a:gd name="adj4" fmla="val 7259681"/>
            <a:gd name="adj5" fmla="val 9622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F9346CE-0911-4CAF-871F-18609E20B9D6}">
      <dsp:nvSpPr>
        <dsp:cNvPr id="0" name=""/>
        <dsp:cNvSpPr/>
      </dsp:nvSpPr>
      <dsp:spPr>
        <a:xfrm>
          <a:off x="1831202" y="300078"/>
          <a:ext cx="1529922" cy="15299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700" kern="1200"/>
            <a:t>Gevolg: onveiligheid, wantrouwen, emotionele overleving</a:t>
          </a:r>
          <a:endParaRPr lang="en-US" sz="1700" kern="1200"/>
        </a:p>
      </dsp:txBody>
      <dsp:txXfrm>
        <a:off x="1831202" y="300078"/>
        <a:ext cx="1529922" cy="1529922"/>
      </dsp:txXfrm>
    </dsp:sp>
    <dsp:sp modelId="{1368248C-2B48-4A2B-B154-336395109904}">
      <dsp:nvSpPr>
        <dsp:cNvPr id="0" name=""/>
        <dsp:cNvSpPr/>
      </dsp:nvSpPr>
      <dsp:spPr>
        <a:xfrm>
          <a:off x="2073950" y="-897"/>
          <a:ext cx="3617354" cy="3617354"/>
        </a:xfrm>
        <a:prstGeom prst="circularArrow">
          <a:avLst>
            <a:gd name="adj1" fmla="val 8247"/>
            <a:gd name="adj2" fmla="val 576020"/>
            <a:gd name="adj3" fmla="val 16857135"/>
            <a:gd name="adj4" fmla="val 14966845"/>
            <a:gd name="adj5" fmla="val 9622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8D42ED-04E2-4E00-A7C7-430A8E05FD11}">
      <dsp:nvSpPr>
        <dsp:cNvPr id="0" name=""/>
        <dsp:cNvSpPr/>
      </dsp:nvSpPr>
      <dsp:spPr>
        <a:xfrm>
          <a:off x="2484881" y="1982"/>
          <a:ext cx="2795492" cy="1308152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Gedragsproblemen, emotionele kwetsbaarheid</a:t>
          </a:r>
        </a:p>
      </dsp:txBody>
      <dsp:txXfrm>
        <a:off x="2548740" y="65841"/>
        <a:ext cx="2667774" cy="1180434"/>
      </dsp:txXfrm>
    </dsp:sp>
    <dsp:sp modelId="{2D8576E0-5AE4-4AAD-8DF6-9A8E6FFBBA2A}">
      <dsp:nvSpPr>
        <dsp:cNvPr id="0" name=""/>
        <dsp:cNvSpPr/>
      </dsp:nvSpPr>
      <dsp:spPr>
        <a:xfrm>
          <a:off x="2484881" y="1375542"/>
          <a:ext cx="2795492" cy="1308152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Gebrek aan motivatie en schoolmoeheid</a:t>
          </a:r>
        </a:p>
      </dsp:txBody>
      <dsp:txXfrm>
        <a:off x="2548740" y="1439401"/>
        <a:ext cx="2667774" cy="1180434"/>
      </dsp:txXfrm>
    </dsp:sp>
    <dsp:sp modelId="{AEB79547-4D76-4D0C-870E-D32ECB0D40ED}">
      <dsp:nvSpPr>
        <dsp:cNvPr id="0" name=""/>
        <dsp:cNvSpPr/>
      </dsp:nvSpPr>
      <dsp:spPr>
        <a:xfrm>
          <a:off x="2484881" y="2749102"/>
          <a:ext cx="2795492" cy="1308152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Differentiatie bij extreme niveauverschillen</a:t>
          </a:r>
        </a:p>
      </dsp:txBody>
      <dsp:txXfrm>
        <a:off x="2548740" y="2812961"/>
        <a:ext cx="2667774" cy="118043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F1C373-1935-4972-B828-51C150EE305A}">
      <dsp:nvSpPr>
        <dsp:cNvPr id="0" name=""/>
        <dsp:cNvSpPr/>
      </dsp:nvSpPr>
      <dsp:spPr>
        <a:xfrm>
          <a:off x="840668" y="950454"/>
          <a:ext cx="977772" cy="97777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30A640-EAA9-40C0-8E24-D242A2F39BDF}">
      <dsp:nvSpPr>
        <dsp:cNvPr id="0" name=""/>
        <dsp:cNvSpPr/>
      </dsp:nvSpPr>
      <dsp:spPr>
        <a:xfrm>
          <a:off x="243140" y="2227914"/>
          <a:ext cx="2172828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6 leerlingen, </a:t>
          </a:r>
          <a:r>
            <a:rPr lang="nl-BE" sz="1800" kern="1200"/>
            <a:t>4 onderwijsvormen</a:t>
          </a:r>
          <a:endParaRPr lang="en-US" sz="1800" kern="1200"/>
        </a:p>
      </dsp:txBody>
      <dsp:txXfrm>
        <a:off x="243140" y="2227914"/>
        <a:ext cx="2172828" cy="720000"/>
      </dsp:txXfrm>
    </dsp:sp>
    <dsp:sp modelId="{92B4867F-5960-42A2-8D5A-2A90F1E60E64}">
      <dsp:nvSpPr>
        <dsp:cNvPr id="0" name=""/>
        <dsp:cNvSpPr/>
      </dsp:nvSpPr>
      <dsp:spPr>
        <a:xfrm>
          <a:off x="3393741" y="950454"/>
          <a:ext cx="977772" cy="97777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01B0D6-7549-4BD6-B539-A46355180E2D}">
      <dsp:nvSpPr>
        <dsp:cNvPr id="0" name=""/>
        <dsp:cNvSpPr/>
      </dsp:nvSpPr>
      <dsp:spPr>
        <a:xfrm>
          <a:off x="2796213" y="2227914"/>
          <a:ext cx="2172828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Uiteenlopende leerplandoelen en niveaus</a:t>
          </a:r>
        </a:p>
      </dsp:txBody>
      <dsp:txXfrm>
        <a:off x="2796213" y="2227914"/>
        <a:ext cx="2172828" cy="720000"/>
      </dsp:txXfrm>
    </dsp:sp>
    <dsp:sp modelId="{4C8DC113-864E-4BAD-AE1B-E55E7D2E6FED}">
      <dsp:nvSpPr>
        <dsp:cNvPr id="0" name=""/>
        <dsp:cNvSpPr/>
      </dsp:nvSpPr>
      <dsp:spPr>
        <a:xfrm>
          <a:off x="5946815" y="950454"/>
          <a:ext cx="977772" cy="97777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ED96E6-E814-4051-B56C-DF7EE3AC6DA5}">
      <dsp:nvSpPr>
        <dsp:cNvPr id="0" name=""/>
        <dsp:cNvSpPr/>
      </dsp:nvSpPr>
      <dsp:spPr>
        <a:xfrm>
          <a:off x="5349287" y="2227914"/>
          <a:ext cx="2172828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Uitdaging: groepsstructuur én individuele doelen</a:t>
          </a:r>
        </a:p>
      </dsp:txBody>
      <dsp:txXfrm>
        <a:off x="5349287" y="2227914"/>
        <a:ext cx="2172828" cy="720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0B3335-162B-4DD4-8534-79316F071D0C}">
      <dsp:nvSpPr>
        <dsp:cNvPr id="0" name=""/>
        <dsp:cNvSpPr/>
      </dsp:nvSpPr>
      <dsp:spPr>
        <a:xfrm>
          <a:off x="3216249" y="3435"/>
          <a:ext cx="1332757" cy="86629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kern="1200" dirty="0"/>
            <a:t>Lesgever</a:t>
          </a:r>
          <a:endParaRPr lang="en-US" sz="1600" kern="1200" dirty="0"/>
        </a:p>
      </dsp:txBody>
      <dsp:txXfrm>
        <a:off x="3258538" y="45724"/>
        <a:ext cx="1248179" cy="781714"/>
      </dsp:txXfrm>
    </dsp:sp>
    <dsp:sp modelId="{A9390A3E-79BD-46EF-9438-19D21433683D}">
      <dsp:nvSpPr>
        <dsp:cNvPr id="0" name=""/>
        <dsp:cNvSpPr/>
      </dsp:nvSpPr>
      <dsp:spPr>
        <a:xfrm>
          <a:off x="2152983" y="436581"/>
          <a:ext cx="3459288" cy="3459288"/>
        </a:xfrm>
        <a:custGeom>
          <a:avLst/>
          <a:gdLst/>
          <a:ahLst/>
          <a:cxnLst/>
          <a:rect l="0" t="0" r="0" b="0"/>
          <a:pathLst>
            <a:path>
              <a:moveTo>
                <a:pt x="2574295" y="220262"/>
              </a:moveTo>
              <a:arcTo wR="1729644" hR="1729644" stAng="17953884" swAng="1210827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591169-742E-413A-9E87-B620B371B46B}">
      <dsp:nvSpPr>
        <dsp:cNvPr id="0" name=""/>
        <dsp:cNvSpPr/>
      </dsp:nvSpPr>
      <dsp:spPr>
        <a:xfrm>
          <a:off x="4861238" y="1198590"/>
          <a:ext cx="1332757" cy="86629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kern="1200"/>
            <a:t>Mentor</a:t>
          </a:r>
          <a:endParaRPr lang="en-US" sz="1600" kern="1200"/>
        </a:p>
      </dsp:txBody>
      <dsp:txXfrm>
        <a:off x="4903527" y="1240879"/>
        <a:ext cx="1248179" cy="781714"/>
      </dsp:txXfrm>
    </dsp:sp>
    <dsp:sp modelId="{F2F34FA5-8E5D-44F4-A16E-482C343D1A72}">
      <dsp:nvSpPr>
        <dsp:cNvPr id="0" name=""/>
        <dsp:cNvSpPr/>
      </dsp:nvSpPr>
      <dsp:spPr>
        <a:xfrm>
          <a:off x="2152983" y="436581"/>
          <a:ext cx="3459288" cy="3459288"/>
        </a:xfrm>
        <a:custGeom>
          <a:avLst/>
          <a:gdLst/>
          <a:ahLst/>
          <a:cxnLst/>
          <a:rect l="0" t="0" r="0" b="0"/>
          <a:pathLst>
            <a:path>
              <a:moveTo>
                <a:pt x="3455131" y="1849493"/>
              </a:moveTo>
              <a:arcTo wR="1729644" hR="1729644" stAng="21838397" swAng="1359176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06A932-05F3-4C37-A02D-FE39453007A6}">
      <dsp:nvSpPr>
        <dsp:cNvPr id="0" name=""/>
        <dsp:cNvSpPr/>
      </dsp:nvSpPr>
      <dsp:spPr>
        <a:xfrm>
          <a:off x="4232908" y="3132391"/>
          <a:ext cx="1332757" cy="86629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kern="1200" dirty="0"/>
            <a:t>Emotionele</a:t>
          </a:r>
          <a:r>
            <a:rPr lang="nl-BE" sz="1100" kern="1200" dirty="0"/>
            <a:t> opvang</a:t>
          </a:r>
          <a:endParaRPr lang="en-US" sz="1100" kern="1200" dirty="0"/>
        </a:p>
      </dsp:txBody>
      <dsp:txXfrm>
        <a:off x="4275197" y="3174680"/>
        <a:ext cx="1248179" cy="781714"/>
      </dsp:txXfrm>
    </dsp:sp>
    <dsp:sp modelId="{D78DC965-A2D6-4037-8DAA-2D222B85AAD8}">
      <dsp:nvSpPr>
        <dsp:cNvPr id="0" name=""/>
        <dsp:cNvSpPr/>
      </dsp:nvSpPr>
      <dsp:spPr>
        <a:xfrm>
          <a:off x="2152983" y="436581"/>
          <a:ext cx="3459288" cy="3459288"/>
        </a:xfrm>
        <a:custGeom>
          <a:avLst/>
          <a:gdLst/>
          <a:ahLst/>
          <a:cxnLst/>
          <a:rect l="0" t="0" r="0" b="0"/>
          <a:pathLst>
            <a:path>
              <a:moveTo>
                <a:pt x="1941717" y="3446237"/>
              </a:moveTo>
              <a:arcTo wR="1729644" hR="1729644" stAng="4977432" swAng="845136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AF1243-EAE5-4B0B-B7B4-4FFDBC6944A7}">
      <dsp:nvSpPr>
        <dsp:cNvPr id="0" name=""/>
        <dsp:cNvSpPr/>
      </dsp:nvSpPr>
      <dsp:spPr>
        <a:xfrm>
          <a:off x="2199589" y="3132391"/>
          <a:ext cx="1332757" cy="86629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100" kern="1200"/>
            <a:t>Gedragsregisseur</a:t>
          </a:r>
          <a:endParaRPr lang="en-US" sz="1100" kern="1200"/>
        </a:p>
      </dsp:txBody>
      <dsp:txXfrm>
        <a:off x="2241878" y="3174680"/>
        <a:ext cx="1248179" cy="781714"/>
      </dsp:txXfrm>
    </dsp:sp>
    <dsp:sp modelId="{818D82CC-CBD9-4142-99F8-AF8B75EA07E3}">
      <dsp:nvSpPr>
        <dsp:cNvPr id="0" name=""/>
        <dsp:cNvSpPr/>
      </dsp:nvSpPr>
      <dsp:spPr>
        <a:xfrm>
          <a:off x="2152983" y="436581"/>
          <a:ext cx="3459288" cy="3459288"/>
        </a:xfrm>
        <a:custGeom>
          <a:avLst/>
          <a:gdLst/>
          <a:ahLst/>
          <a:cxnLst/>
          <a:rect l="0" t="0" r="0" b="0"/>
          <a:pathLst>
            <a:path>
              <a:moveTo>
                <a:pt x="183429" y="2504815"/>
              </a:moveTo>
              <a:arcTo wR="1729644" hR="1729644" stAng="9202428" swAng="1359176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215F82-8E0B-44CE-8A59-54F9FA71B698}">
      <dsp:nvSpPr>
        <dsp:cNvPr id="0" name=""/>
        <dsp:cNvSpPr/>
      </dsp:nvSpPr>
      <dsp:spPr>
        <a:xfrm>
          <a:off x="1571259" y="1198590"/>
          <a:ext cx="1332757" cy="86629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100" kern="1200"/>
            <a:t>Vertrouwensfiguur</a:t>
          </a:r>
          <a:endParaRPr lang="en-US" sz="1100" kern="1200"/>
        </a:p>
      </dsp:txBody>
      <dsp:txXfrm>
        <a:off x="1613548" y="1240879"/>
        <a:ext cx="1248179" cy="781714"/>
      </dsp:txXfrm>
    </dsp:sp>
    <dsp:sp modelId="{3A2F0383-6CA5-4A64-89C9-4A86FA9A2BF9}">
      <dsp:nvSpPr>
        <dsp:cNvPr id="0" name=""/>
        <dsp:cNvSpPr/>
      </dsp:nvSpPr>
      <dsp:spPr>
        <a:xfrm>
          <a:off x="2152983" y="436581"/>
          <a:ext cx="3459288" cy="3459288"/>
        </a:xfrm>
        <a:custGeom>
          <a:avLst/>
          <a:gdLst/>
          <a:ahLst/>
          <a:cxnLst/>
          <a:rect l="0" t="0" r="0" b="0"/>
          <a:pathLst>
            <a:path>
              <a:moveTo>
                <a:pt x="416142" y="604307"/>
              </a:moveTo>
              <a:arcTo wR="1729644" hR="1729644" stAng="13235289" swAng="1210827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252811-616F-4977-B84F-12BD18B10849}">
      <dsp:nvSpPr>
        <dsp:cNvPr id="0" name=""/>
        <dsp:cNvSpPr/>
      </dsp:nvSpPr>
      <dsp:spPr>
        <a:xfrm>
          <a:off x="469377" y="666684"/>
          <a:ext cx="1406812" cy="140681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161B4A-3CA6-454E-8E1B-E75DB1F126F3}">
      <dsp:nvSpPr>
        <dsp:cNvPr id="0" name=""/>
        <dsp:cNvSpPr/>
      </dsp:nvSpPr>
      <dsp:spPr>
        <a:xfrm>
          <a:off x="769190" y="966497"/>
          <a:ext cx="807187" cy="8071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7DEE0A-499D-476D-BDEC-90798E200127}">
      <dsp:nvSpPr>
        <dsp:cNvPr id="0" name=""/>
        <dsp:cNvSpPr/>
      </dsp:nvSpPr>
      <dsp:spPr>
        <a:xfrm>
          <a:off x="19659" y="2511684"/>
          <a:ext cx="23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/>
            <a:t>Autonomie – invloed kunnen uitoefenen</a:t>
          </a:r>
        </a:p>
      </dsp:txBody>
      <dsp:txXfrm>
        <a:off x="19659" y="2511684"/>
        <a:ext cx="2306250" cy="720000"/>
      </dsp:txXfrm>
    </dsp:sp>
    <dsp:sp modelId="{891C4969-124D-4AAB-AE8A-81B105FB9B96}">
      <dsp:nvSpPr>
        <dsp:cNvPr id="0" name=""/>
        <dsp:cNvSpPr/>
      </dsp:nvSpPr>
      <dsp:spPr>
        <a:xfrm>
          <a:off x="3179221" y="666684"/>
          <a:ext cx="1406812" cy="140681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A60401-A37C-41A8-BE6F-5C7274D438E4}">
      <dsp:nvSpPr>
        <dsp:cNvPr id="0" name=""/>
        <dsp:cNvSpPr/>
      </dsp:nvSpPr>
      <dsp:spPr>
        <a:xfrm>
          <a:off x="3479034" y="966497"/>
          <a:ext cx="807187" cy="8071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2933BF-A54F-415E-9D0D-6259014A2EE6}">
      <dsp:nvSpPr>
        <dsp:cNvPr id="0" name=""/>
        <dsp:cNvSpPr/>
      </dsp:nvSpPr>
      <dsp:spPr>
        <a:xfrm>
          <a:off x="2729503" y="2511684"/>
          <a:ext cx="23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/>
            <a:t>Competentie – iets kunnen en bijleren</a:t>
          </a:r>
        </a:p>
      </dsp:txBody>
      <dsp:txXfrm>
        <a:off x="2729503" y="2511684"/>
        <a:ext cx="2306250" cy="720000"/>
      </dsp:txXfrm>
    </dsp:sp>
    <dsp:sp modelId="{7F62E12F-A577-4C6B-A339-4D285205E13B}">
      <dsp:nvSpPr>
        <dsp:cNvPr id="0" name=""/>
        <dsp:cNvSpPr/>
      </dsp:nvSpPr>
      <dsp:spPr>
        <a:xfrm>
          <a:off x="5889065" y="666684"/>
          <a:ext cx="1406812" cy="140681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D69089-E76D-4B1B-977F-F6024D6959F9}">
      <dsp:nvSpPr>
        <dsp:cNvPr id="0" name=""/>
        <dsp:cNvSpPr/>
      </dsp:nvSpPr>
      <dsp:spPr>
        <a:xfrm>
          <a:off x="6188878" y="966497"/>
          <a:ext cx="807187" cy="8071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CD50C8-0B00-4321-B23E-0C673D281876}">
      <dsp:nvSpPr>
        <dsp:cNvPr id="0" name=""/>
        <dsp:cNvSpPr/>
      </dsp:nvSpPr>
      <dsp:spPr>
        <a:xfrm>
          <a:off x="5439346" y="2511684"/>
          <a:ext cx="23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/>
            <a:t>Verbondenheid – je geaccepteerd voelen</a:t>
          </a:r>
        </a:p>
      </dsp:txBody>
      <dsp:txXfrm>
        <a:off x="5439346" y="2511684"/>
        <a:ext cx="2306250" cy="7200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61D4E6-602B-4F4F-821A-B1CE957BC5EF}">
      <dsp:nvSpPr>
        <dsp:cNvPr id="0" name=""/>
        <dsp:cNvSpPr/>
      </dsp:nvSpPr>
      <dsp:spPr>
        <a:xfrm>
          <a:off x="335573" y="919809"/>
          <a:ext cx="1046531" cy="1046531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3AC32D-24B6-4250-A08F-D64E494C5D1A}">
      <dsp:nvSpPr>
        <dsp:cNvPr id="0" name=""/>
        <dsp:cNvSpPr/>
      </dsp:nvSpPr>
      <dsp:spPr>
        <a:xfrm>
          <a:off x="558604" y="1142840"/>
          <a:ext cx="600468" cy="60046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E63BC8-134F-4FE6-9ADD-B811462F2993}">
      <dsp:nvSpPr>
        <dsp:cNvPr id="0" name=""/>
        <dsp:cNvSpPr/>
      </dsp:nvSpPr>
      <dsp:spPr>
        <a:xfrm>
          <a:off x="1026" y="2292309"/>
          <a:ext cx="1715625" cy="686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/>
            <a:t>Lichamelijke en emotionele veiligheid</a:t>
          </a:r>
        </a:p>
      </dsp:txBody>
      <dsp:txXfrm>
        <a:off x="1026" y="2292309"/>
        <a:ext cx="1715625" cy="686250"/>
      </dsp:txXfrm>
    </dsp:sp>
    <dsp:sp modelId="{4E153653-D86A-415E-A57A-CB69413940AF}">
      <dsp:nvSpPr>
        <dsp:cNvPr id="0" name=""/>
        <dsp:cNvSpPr/>
      </dsp:nvSpPr>
      <dsp:spPr>
        <a:xfrm>
          <a:off x="2351432" y="919809"/>
          <a:ext cx="1046531" cy="1046531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7C7CF9-B5FC-48AF-9AE5-0F3B2FDD44AA}">
      <dsp:nvSpPr>
        <dsp:cNvPr id="0" name=""/>
        <dsp:cNvSpPr/>
      </dsp:nvSpPr>
      <dsp:spPr>
        <a:xfrm>
          <a:off x="2574463" y="1142840"/>
          <a:ext cx="600468" cy="60046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73AF21-EA8A-461F-BD46-B62E735003BF}">
      <dsp:nvSpPr>
        <dsp:cNvPr id="0" name=""/>
        <dsp:cNvSpPr/>
      </dsp:nvSpPr>
      <dsp:spPr>
        <a:xfrm>
          <a:off x="2016885" y="2292309"/>
          <a:ext cx="1715625" cy="686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/>
            <a:t>Liefde, structuur en grenzen</a:t>
          </a:r>
        </a:p>
      </dsp:txBody>
      <dsp:txXfrm>
        <a:off x="2016885" y="2292309"/>
        <a:ext cx="1715625" cy="686250"/>
      </dsp:txXfrm>
    </dsp:sp>
    <dsp:sp modelId="{CF2878B7-63C7-44C2-944A-F467F400E9B8}">
      <dsp:nvSpPr>
        <dsp:cNvPr id="0" name=""/>
        <dsp:cNvSpPr/>
      </dsp:nvSpPr>
      <dsp:spPr>
        <a:xfrm>
          <a:off x="4367292" y="919809"/>
          <a:ext cx="1046531" cy="1046531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6CAB58-BED7-48DD-9C7D-222AFAFC9964}">
      <dsp:nvSpPr>
        <dsp:cNvPr id="0" name=""/>
        <dsp:cNvSpPr/>
      </dsp:nvSpPr>
      <dsp:spPr>
        <a:xfrm>
          <a:off x="4590323" y="1142840"/>
          <a:ext cx="600468" cy="60046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F655F9-1661-4290-AC97-7EF2C32048D0}">
      <dsp:nvSpPr>
        <dsp:cNvPr id="0" name=""/>
        <dsp:cNvSpPr/>
      </dsp:nvSpPr>
      <dsp:spPr>
        <a:xfrm>
          <a:off x="4032745" y="2292309"/>
          <a:ext cx="1715625" cy="686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/>
            <a:t>Spel, ontspanning en zingeving</a:t>
          </a:r>
        </a:p>
      </dsp:txBody>
      <dsp:txXfrm>
        <a:off x="4032745" y="2292309"/>
        <a:ext cx="1715625" cy="686250"/>
      </dsp:txXfrm>
    </dsp:sp>
    <dsp:sp modelId="{57B1191C-0907-4EC5-A210-23D3F075F6DE}">
      <dsp:nvSpPr>
        <dsp:cNvPr id="0" name=""/>
        <dsp:cNvSpPr/>
      </dsp:nvSpPr>
      <dsp:spPr>
        <a:xfrm>
          <a:off x="6383151" y="919809"/>
          <a:ext cx="1046531" cy="1046531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933259-CC10-4F19-9B1D-B2A3A3594B90}">
      <dsp:nvSpPr>
        <dsp:cNvPr id="0" name=""/>
        <dsp:cNvSpPr/>
      </dsp:nvSpPr>
      <dsp:spPr>
        <a:xfrm>
          <a:off x="6606182" y="1142840"/>
          <a:ext cx="600468" cy="60046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2A4752-4C80-4DFB-BF1E-CDC27C6E8BAF}">
      <dsp:nvSpPr>
        <dsp:cNvPr id="0" name=""/>
        <dsp:cNvSpPr/>
      </dsp:nvSpPr>
      <dsp:spPr>
        <a:xfrm>
          <a:off x="6048604" y="2292309"/>
          <a:ext cx="1715625" cy="686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/>
            <a:t>Erkenning en leerstimuli</a:t>
          </a:r>
        </a:p>
      </dsp:txBody>
      <dsp:txXfrm>
        <a:off x="6048604" y="2292309"/>
        <a:ext cx="1715625" cy="68625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4E156D-F43A-4985-A330-EB021DEE3D89}">
      <dsp:nvSpPr>
        <dsp:cNvPr id="0" name=""/>
        <dsp:cNvSpPr/>
      </dsp:nvSpPr>
      <dsp:spPr>
        <a:xfrm>
          <a:off x="636999" y="836"/>
          <a:ext cx="2028538" cy="12171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400" kern="1200"/>
            <a:t>🧠 1. Ontbrekende autonomie → </a:t>
          </a:r>
          <a:endParaRPr lang="en-US" sz="1400" kern="1200"/>
        </a:p>
      </dsp:txBody>
      <dsp:txXfrm>
        <a:off x="636999" y="836"/>
        <a:ext cx="2028538" cy="1217123"/>
      </dsp:txXfrm>
    </dsp:sp>
    <dsp:sp modelId="{AC83D6D4-6022-4284-8CE7-34AE98FFCB19}">
      <dsp:nvSpPr>
        <dsp:cNvPr id="0" name=""/>
        <dsp:cNvSpPr/>
      </dsp:nvSpPr>
      <dsp:spPr>
        <a:xfrm>
          <a:off x="2868391" y="836"/>
          <a:ext cx="2028538" cy="12171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400" kern="1200"/>
            <a:t>Weerstand en afhankelijke houding </a:t>
          </a:r>
          <a:endParaRPr lang="en-US" sz="1400" kern="1200"/>
        </a:p>
      </dsp:txBody>
      <dsp:txXfrm>
        <a:off x="2868391" y="836"/>
        <a:ext cx="2028538" cy="1217123"/>
      </dsp:txXfrm>
    </dsp:sp>
    <dsp:sp modelId="{515F879E-1269-447C-B9B8-F2E074E12240}">
      <dsp:nvSpPr>
        <dsp:cNvPr id="0" name=""/>
        <dsp:cNvSpPr/>
      </dsp:nvSpPr>
      <dsp:spPr>
        <a:xfrm>
          <a:off x="5099784" y="836"/>
          <a:ext cx="2028538" cy="12171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400" kern="1200"/>
            <a:t>Wanneer kinderen nooit geleerd hebben dat hun mening ertoe doet of zelden zelf keuzes mochten maken, kunnen ze: </a:t>
          </a:r>
          <a:endParaRPr lang="en-US" sz="1400" kern="1200"/>
        </a:p>
      </dsp:txBody>
      <dsp:txXfrm>
        <a:off x="5099784" y="836"/>
        <a:ext cx="2028538" cy="1217123"/>
      </dsp:txXfrm>
    </dsp:sp>
    <dsp:sp modelId="{6FB88725-BB6D-4ED8-B9A2-8E814E3A684F}">
      <dsp:nvSpPr>
        <dsp:cNvPr id="0" name=""/>
        <dsp:cNvSpPr/>
      </dsp:nvSpPr>
      <dsp:spPr>
        <a:xfrm>
          <a:off x="636999" y="1420813"/>
          <a:ext cx="2028538" cy="12171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400" kern="1200"/>
            <a:t>• Moeilijk zelfstandig aan taken beginnen of volhouden </a:t>
          </a:r>
          <a:endParaRPr lang="en-US" sz="1400" kern="1200"/>
        </a:p>
      </dsp:txBody>
      <dsp:txXfrm>
        <a:off x="636999" y="1420813"/>
        <a:ext cx="2028538" cy="1217123"/>
      </dsp:txXfrm>
    </dsp:sp>
    <dsp:sp modelId="{CF066E8F-CDC5-44F5-9324-9E0A747FB057}">
      <dsp:nvSpPr>
        <dsp:cNvPr id="0" name=""/>
        <dsp:cNvSpPr/>
      </dsp:nvSpPr>
      <dsp:spPr>
        <a:xfrm>
          <a:off x="2868391" y="1420813"/>
          <a:ext cx="2028538" cy="12171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400" kern="1200"/>
            <a:t>• Snel opgeven ("Ik kan het toch niet") </a:t>
          </a:r>
          <a:endParaRPr lang="en-US" sz="1400" kern="1200"/>
        </a:p>
      </dsp:txBody>
      <dsp:txXfrm>
        <a:off x="2868391" y="1420813"/>
        <a:ext cx="2028538" cy="1217123"/>
      </dsp:txXfrm>
    </dsp:sp>
    <dsp:sp modelId="{632760E2-A8D5-49BF-B058-1DEE6622A027}">
      <dsp:nvSpPr>
        <dsp:cNvPr id="0" name=""/>
        <dsp:cNvSpPr/>
      </dsp:nvSpPr>
      <dsp:spPr>
        <a:xfrm>
          <a:off x="5099784" y="1420813"/>
          <a:ext cx="2028538" cy="12171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400" kern="1200"/>
            <a:t>• Opstandig of passief reageren op opdrachten </a:t>
          </a:r>
          <a:endParaRPr lang="en-US" sz="1400" kern="1200"/>
        </a:p>
      </dsp:txBody>
      <dsp:txXfrm>
        <a:off x="5099784" y="1420813"/>
        <a:ext cx="2028538" cy="1217123"/>
      </dsp:txXfrm>
    </dsp:sp>
    <dsp:sp modelId="{F0F691EB-2E50-41B8-ADA3-F7797090DA71}">
      <dsp:nvSpPr>
        <dsp:cNvPr id="0" name=""/>
        <dsp:cNvSpPr/>
      </dsp:nvSpPr>
      <dsp:spPr>
        <a:xfrm>
          <a:off x="2868391" y="2840790"/>
          <a:ext cx="2028538" cy="12171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400" kern="1200"/>
            <a:t>• Constant bevestiging vragen of juist alles weigeren</a:t>
          </a:r>
          <a:endParaRPr lang="en-US" sz="1400" kern="1200"/>
        </a:p>
      </dsp:txBody>
      <dsp:txXfrm>
        <a:off x="2868391" y="2840790"/>
        <a:ext cx="2028538" cy="12171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020" y="1769541"/>
            <a:ext cx="7080026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020" y="3598339"/>
            <a:ext cx="7080026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586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ate-V2-S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95" y="540085"/>
            <a:ext cx="7656010" cy="38343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4" y="4565255"/>
            <a:ext cx="7766495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26217" y="695010"/>
            <a:ext cx="7285600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6532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904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8437"/>
            <a:ext cx="776532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295180"/>
            <a:ext cx="7765322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483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3"/>
            <a:ext cx="6564224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304353"/>
            <a:ext cx="7765322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27459" y="87391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28359" y="293324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875789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2126943"/>
            <a:ext cx="7765322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9" y="4650556"/>
            <a:ext cx="776414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7064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5033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7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4929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4929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188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39" y="1826045"/>
            <a:ext cx="2529046" cy="1833558"/>
          </a:xfrm>
          <a:prstGeom prst="rect">
            <a:avLst/>
          </a:prstGeom>
        </p:spPr>
      </p:pic>
      <p:pic>
        <p:nvPicPr>
          <p:cNvPr id="28" name="Picture 27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813" y="1826045"/>
            <a:ext cx="2529046" cy="1833558"/>
          </a:xfrm>
          <a:prstGeom prst="rect">
            <a:avLst/>
          </a:prstGeom>
        </p:spPr>
      </p:pic>
      <p:pic>
        <p:nvPicPr>
          <p:cNvPr id="29" name="Picture 28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715" y="1826045"/>
            <a:ext cx="2529046" cy="1833558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6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63577" y="1938918"/>
            <a:ext cx="2319276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6" y="4480369"/>
            <a:ext cx="2475738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91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09307" y="1939094"/>
            <a:ext cx="2319276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75" y="4480368"/>
            <a:ext cx="2476753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5023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56774" y="1934432"/>
            <a:ext cx="2319276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4929" y="4480366"/>
            <a:ext cx="2475738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1869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4841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7302" y="609600"/>
            <a:ext cx="1713365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7" y="609600"/>
            <a:ext cx="5937654" cy="5181601"/>
          </a:xfrm>
        </p:spPr>
        <p:txBody>
          <a:bodyPr vert="eaVert"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974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11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1761068"/>
            <a:ext cx="7192913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589879"/>
            <a:ext cx="7192913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810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7" y="1732449"/>
            <a:ext cx="3795373" cy="4058750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169" y="1732450"/>
            <a:ext cx="3798499" cy="4058751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098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45" y="1770323"/>
            <a:ext cx="3787423" cy="4112953"/>
          </a:xfrm>
          <a:prstGeom prst="rect">
            <a:avLst/>
          </a:prstGeom>
        </p:spPr>
      </p:pic>
      <p:pic>
        <p:nvPicPr>
          <p:cNvPr id="14" name="Picture 13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245" y="1770323"/>
            <a:ext cx="3787423" cy="41129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404" y="1835254"/>
            <a:ext cx="3657258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404" y="2380138"/>
            <a:ext cx="365725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1225" y="1835255"/>
            <a:ext cx="3671498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1225" y="2380138"/>
            <a:ext cx="367149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9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831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726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0"/>
            <a:ext cx="2780167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5" y="609600"/>
            <a:ext cx="4808943" cy="5181600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1518"/>
            <a:ext cx="2780167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747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ate-V2-S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987" y="609923"/>
            <a:ext cx="3428146" cy="5205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923"/>
            <a:ext cx="3924676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76728" y="743989"/>
            <a:ext cx="3165375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9261"/>
            <a:ext cx="3924676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849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1732450"/>
            <a:ext cx="776532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5BCAD085-E8A6-8845-BD4E-CB4CCA059FC4}" type="datetimeFigureOut">
              <a:rPr lang="en-US" smtClean="0"/>
              <a:t>6/15/2025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7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5617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6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7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8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DAB482FD-C684-4DAA-AC4C-1739F51A98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54427" y="1097280"/>
            <a:ext cx="4532906" cy="4626864"/>
          </a:xfrm>
        </p:spPr>
        <p:txBody>
          <a:bodyPr anchor="ctr">
            <a:normAutofit/>
          </a:bodyPr>
          <a:lstStyle/>
          <a:p>
            <a:pPr algn="l"/>
            <a:r>
              <a:rPr lang="nl-BE"/>
              <a:t>Lesgeven in een Gesloten Instelling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346" y="1097280"/>
            <a:ext cx="2442133" cy="4626863"/>
          </a:xfrm>
        </p:spPr>
        <p:txBody>
          <a:bodyPr anchor="ctr">
            <a:normAutofit/>
          </a:bodyPr>
          <a:lstStyle/>
          <a:p>
            <a:pPr algn="r"/>
            <a:r>
              <a:rPr lang="nl-BE"/>
              <a:t>Structuur, Emoties en Onderwijskansen</a:t>
            </a:r>
          </a:p>
        </p:txBody>
      </p:sp>
      <p:cxnSp>
        <p:nvCxnSpPr>
          <p:cNvPr id="6" name="Straight Connector 9">
            <a:extLst>
              <a:ext uri="{FF2B5EF4-FFF2-40B4-BE49-F238E27FC236}">
                <a16:creationId xmlns:a16="http://schemas.microsoft.com/office/drawing/2014/main" id="{2DAA738B-EDF5-4694-B25A-3488245BC8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953" y="2057399"/>
            <a:ext cx="0" cy="2743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1" cy="97045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nl-BE" sz="3400"/>
              <a:t>Meervoudige Rollen van de Leerkracht</a:t>
            </a:r>
          </a:p>
        </p:txBody>
      </p:sp>
      <p:graphicFrame>
        <p:nvGraphicFramePr>
          <p:cNvPr id="17" name="Content Placeholder 2">
            <a:extLst>
              <a:ext uri="{FF2B5EF4-FFF2-40B4-BE49-F238E27FC236}">
                <a16:creationId xmlns:a16="http://schemas.microsoft.com/office/drawing/2014/main" id="{17435F67-B36B-8ABF-29E9-ECB98B4422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9146213"/>
              </p:ext>
            </p:extLst>
          </p:nvPr>
        </p:nvGraphicFramePr>
        <p:xfrm>
          <a:off x="685800" y="1731963"/>
          <a:ext cx="7765256" cy="4059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1" cy="970450"/>
          </a:xfrm>
        </p:spPr>
        <p:txBody>
          <a:bodyPr>
            <a:normAutofit/>
          </a:bodyPr>
          <a:lstStyle/>
          <a:p>
            <a:r>
              <a:rPr lang="nl-BE" sz="3700"/>
              <a:t>Zelfdeterminatietheorie – Basisnoden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8D526D7-C782-4F65-A21F-A6B40D869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" t="2669" r="616"/>
          <a:stretch/>
        </p:blipFill>
        <p:spPr>
          <a:xfrm>
            <a:off x="0" y="1731964"/>
            <a:ext cx="9144000" cy="5126036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722C6AD-FB58-4CA4-B437-7442F39AD0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4055541"/>
              </p:ext>
            </p:extLst>
          </p:nvPr>
        </p:nvGraphicFramePr>
        <p:xfrm>
          <a:off x="685800" y="1892830"/>
          <a:ext cx="7765256" cy="38983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1" cy="970450"/>
          </a:xfrm>
        </p:spPr>
        <p:txBody>
          <a:bodyPr>
            <a:normAutofit/>
          </a:bodyPr>
          <a:lstStyle/>
          <a:p>
            <a:r>
              <a:t>Brede Basisnoden van het Kind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8D526D7-C782-4F65-A21F-A6B40D869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" t="2669" r="616"/>
          <a:stretch/>
        </p:blipFill>
        <p:spPr>
          <a:xfrm>
            <a:off x="0" y="1731964"/>
            <a:ext cx="9144000" cy="5126036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7C61FBA-1E16-B4EB-DB8C-CDA195C85A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0066941"/>
              </p:ext>
            </p:extLst>
          </p:nvPr>
        </p:nvGraphicFramePr>
        <p:xfrm>
          <a:off x="685800" y="1892830"/>
          <a:ext cx="7765256" cy="38983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631D9DE-CA72-0C38-4BBA-17188A165F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4" name="Rectangle 32">
            <a:extLst>
              <a:ext uri="{FF2B5EF4-FFF2-40B4-BE49-F238E27FC236}">
                <a16:creationId xmlns:a16="http://schemas.microsoft.com/office/drawing/2014/main" id="{769960A3-4EE1-43D2-ABFC-C7A03ED214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31E2CB-8742-8667-D398-F8FFF5449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1" cy="1164772"/>
          </a:xfrm>
        </p:spPr>
        <p:txBody>
          <a:bodyPr>
            <a:normAutofit/>
          </a:bodyPr>
          <a:lstStyle/>
          <a:p>
            <a:r>
              <a:rPr lang="nl-BE"/>
              <a:t>Obstakels tijdens het leerproces</a:t>
            </a:r>
            <a:endParaRPr lang="nl-BE" dirty="0"/>
          </a:p>
        </p:txBody>
      </p:sp>
      <p:pic>
        <p:nvPicPr>
          <p:cNvPr id="55" name="Picture 34">
            <a:extLst>
              <a:ext uri="{FF2B5EF4-FFF2-40B4-BE49-F238E27FC236}">
                <a16:creationId xmlns:a16="http://schemas.microsoft.com/office/drawing/2014/main" id="{16ABCF9F-46A6-4370-8EC8-B1EDB4510B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" t="2669" r="616"/>
          <a:stretch/>
        </p:blipFill>
        <p:spPr>
          <a:xfrm>
            <a:off x="0" y="2046514"/>
            <a:ext cx="9144000" cy="4811485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graphicFrame>
        <p:nvGraphicFramePr>
          <p:cNvPr id="56" name="Tijdelijke aanduiding voor inhoud 29">
            <a:extLst>
              <a:ext uri="{FF2B5EF4-FFF2-40B4-BE49-F238E27FC236}">
                <a16:creationId xmlns:a16="http://schemas.microsoft.com/office/drawing/2014/main" id="{0A7B527D-C57D-CD41-7219-0E22469C83F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85346" y="1732450"/>
          <a:ext cx="7765322" cy="40587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6358375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6DC8B58-6218-CBCD-EB0D-EBB74BA312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69652D62-ECFB-408E-ABE6-155A644F4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1FEA985-924B-4044-8778-32D1E7164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5317B5-6E0C-3357-509D-1557F8F69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46" y="963506"/>
            <a:ext cx="2805611" cy="4827693"/>
          </a:xfrm>
        </p:spPr>
        <p:txBody>
          <a:bodyPr>
            <a:normAutofit/>
          </a:bodyPr>
          <a:lstStyle/>
          <a:p>
            <a:pPr algn="r"/>
            <a:r>
              <a:rPr lang="nl-BE" dirty="0"/>
              <a:t>Obstakels tijdens het leerproces</a:t>
            </a:r>
            <a:endParaRPr lang="nl-BE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96C7F9CB-BCC3-4648-8DEF-07B0887D8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5890" y="2057399"/>
            <a:ext cx="0" cy="27432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ijdelijke aanduiding voor inhoud 29">
            <a:extLst>
              <a:ext uri="{FF2B5EF4-FFF2-40B4-BE49-F238E27FC236}">
                <a16:creationId xmlns:a16="http://schemas.microsoft.com/office/drawing/2014/main" id="{B1D3A2E8-7B3A-9359-912B-BF4AD2C33B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0823" y="963507"/>
            <a:ext cx="4469844" cy="4827694"/>
          </a:xfrm>
          <a:effectLst/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800"/>
              </a:spcAft>
              <a:buNone/>
            </a:pPr>
            <a:r>
              <a:rPr lang="nl-BE" sz="1400" b="1" kern="100">
                <a:solidFill>
                  <a:schemeClr val="tx1"/>
                </a:solidFill>
                <a:effectLst/>
                <a:latin typeface="Segoe UI Emoji" panose="020B0502040204020203" pitchFamily="34" charset="0"/>
                <a:ea typeface="Aptos" panose="020B0004020202020204" pitchFamily="34" charset="0"/>
                <a:cs typeface="Segoe UI Emoji" panose="020B0502040204020203" pitchFamily="34" charset="0"/>
              </a:rPr>
              <a:t>⭐</a:t>
            </a:r>
            <a:r>
              <a:rPr lang="nl-BE" sz="1400" b="1" kern="10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2. Ontbrekende competentie → Faalangst of apathie</a:t>
            </a:r>
            <a:endParaRPr lang="nl-BE" sz="1400" kern="100">
              <a:solidFill>
                <a:schemeClr val="tx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800"/>
              </a:spcAft>
              <a:buNone/>
            </a:pPr>
            <a:r>
              <a:rPr lang="nl-BE" sz="1400" kern="10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Kinderen die zelden succes ervaren of constant te horen krijgen dat ze ‘niet goed genoeg’ zijn:</a:t>
            </a:r>
          </a:p>
          <a:p>
            <a:pPr marL="342900" lvl="0" indent="-342900">
              <a:lnSpc>
                <a:spcPct val="9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BE" sz="1400" kern="10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Zijn bang om fouten te maken</a:t>
            </a:r>
          </a:p>
          <a:p>
            <a:pPr marL="342900" lvl="0" indent="-342900">
              <a:lnSpc>
                <a:spcPct val="9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BE" sz="1400" kern="10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Vermijden moeilijke opdrachten of zeggen "Ik ben dom"</a:t>
            </a:r>
          </a:p>
          <a:p>
            <a:pPr marL="342900" lvl="0" indent="-342900">
              <a:lnSpc>
                <a:spcPct val="9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BE" sz="1400" kern="10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Tonen uitstelgedrag, stellen lage doelen, saboteren zichzelf</a:t>
            </a:r>
          </a:p>
          <a:p>
            <a:pPr marL="342900" lvl="0" indent="-342900">
              <a:lnSpc>
                <a:spcPct val="9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BE" sz="1400" kern="10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Gaan vluchten in gedragsproblemen of ‘stoer doen’ als afleiding</a:t>
            </a:r>
          </a:p>
          <a:p>
            <a:pPr>
              <a:lnSpc>
                <a:spcPct val="90000"/>
              </a:lnSpc>
              <a:spcAft>
                <a:spcPts val="800"/>
              </a:spcAft>
              <a:buNone/>
            </a:pPr>
            <a:r>
              <a:rPr lang="nl-BE" sz="1400" kern="100">
                <a:solidFill>
                  <a:schemeClr val="tx1"/>
                </a:solidFill>
                <a:effectLst/>
                <a:latin typeface="Segoe UI Emoji" panose="020B0502040204020203" pitchFamily="34" charset="0"/>
                <a:ea typeface="Aptos" panose="020B0004020202020204" pitchFamily="34" charset="0"/>
                <a:cs typeface="Segoe UI Emoji" panose="020B0502040204020203" pitchFamily="34" charset="0"/>
              </a:rPr>
              <a:t>🧩</a:t>
            </a:r>
            <a:r>
              <a:rPr lang="nl-BE" sz="1400" kern="10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nl-BE" sz="1400" b="1" kern="10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Als leerkracht bots je op</a:t>
            </a:r>
            <a:r>
              <a:rPr lang="nl-BE" sz="1400" kern="10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</a:p>
          <a:p>
            <a:pPr marL="342900" lvl="0" indent="-342900">
              <a:lnSpc>
                <a:spcPct val="9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BE" sz="1400" kern="10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Lage motivatie</a:t>
            </a:r>
          </a:p>
          <a:p>
            <a:pPr marL="342900" lvl="0" indent="-342900">
              <a:lnSpc>
                <a:spcPct val="9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BE" sz="1400" kern="10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Blokkades bij moeilijke opdrachten</a:t>
            </a:r>
          </a:p>
          <a:p>
            <a:pPr marL="342900" lvl="0" indent="-342900">
              <a:lnSpc>
                <a:spcPct val="9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BE" sz="1400" kern="10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Onrealistisch zelfbeeld (te negatief of overcompensatie)</a:t>
            </a:r>
          </a:p>
          <a:p>
            <a:pPr>
              <a:lnSpc>
                <a:spcPct val="90000"/>
              </a:lnSpc>
            </a:pPr>
            <a:endParaRPr lang="nl-BE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7151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A3DB74-872A-14F1-2B31-E64A047054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7CFAC9FD-BAD6-47B4-9C11-BE23CEAC7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5B67B9C-9B45-4084-9BB5-187071EE9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4C7311-1510-F0F9-FD51-770645E6E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937" y="1078264"/>
            <a:ext cx="2567197" cy="4701473"/>
          </a:xfrm>
        </p:spPr>
        <p:txBody>
          <a:bodyPr>
            <a:normAutofit/>
          </a:bodyPr>
          <a:lstStyle/>
          <a:p>
            <a:pPr algn="r"/>
            <a:r>
              <a:rPr lang="nl-BE" sz="3800">
                <a:solidFill>
                  <a:srgbClr val="FFFFFF"/>
                </a:solidFill>
              </a:rPr>
              <a:t>Obstakels tijdens het leerproces</a:t>
            </a:r>
          </a:p>
        </p:txBody>
      </p:sp>
      <p:sp>
        <p:nvSpPr>
          <p:cNvPr id="30" name="Tijdelijke aanduiding voor inhoud 29">
            <a:extLst>
              <a:ext uri="{FF2B5EF4-FFF2-40B4-BE49-F238E27FC236}">
                <a16:creationId xmlns:a16="http://schemas.microsoft.com/office/drawing/2014/main" id="{8EDAA628-5CA3-6BAE-C45B-FFF586061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5625" y="1078263"/>
            <a:ext cx="4588183" cy="4701474"/>
          </a:xfrm>
          <a:effectLst/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800"/>
              </a:spcAft>
              <a:buNone/>
            </a:pPr>
            <a:r>
              <a:rPr lang="nl-BE" sz="1400" b="1" kern="100">
                <a:effectLst/>
                <a:latin typeface="Segoe UI Emoji" panose="020B0502040204020203" pitchFamily="34" charset="0"/>
                <a:ea typeface="Aptos" panose="020B0004020202020204" pitchFamily="34" charset="0"/>
                <a:cs typeface="Segoe UI Emoji" panose="020B0502040204020203" pitchFamily="34" charset="0"/>
              </a:rPr>
              <a:t>❤️</a:t>
            </a:r>
            <a:r>
              <a:rPr lang="nl-BE" sz="14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3. Ontbrekende verbondenheid → Vertrouwen ontbreekt</a:t>
            </a:r>
            <a:endParaRPr lang="nl-BE" sz="14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800"/>
              </a:spcAft>
              <a:buNone/>
            </a:pPr>
            <a:r>
              <a:rPr lang="nl-BE" sz="14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Kinderen die zich niet geliefd, gehoord of geaccepteerd voelen:</a:t>
            </a:r>
          </a:p>
          <a:p>
            <a:pPr marL="342900" lvl="0" indent="-342900">
              <a:lnSpc>
                <a:spcPct val="9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BE" sz="14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Hebben moeite om relaties aan te gaan met leerkrachten of medeleerlingen</a:t>
            </a:r>
          </a:p>
          <a:p>
            <a:pPr marL="342900" lvl="0" indent="-342900">
              <a:lnSpc>
                <a:spcPct val="9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BE" sz="14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Tonen vijandigheid of extreem gesloten gedrag</a:t>
            </a:r>
          </a:p>
          <a:p>
            <a:pPr marL="342900" lvl="0" indent="-342900">
              <a:lnSpc>
                <a:spcPct val="9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BE" sz="14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Vertrouwen de leerkracht niet, ook niet als die het goed bedoelt</a:t>
            </a:r>
          </a:p>
          <a:p>
            <a:pPr marL="342900" lvl="0" indent="-342900">
              <a:lnSpc>
                <a:spcPct val="9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BE" sz="14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Zien school als een bedreiging, geen veilige plek</a:t>
            </a:r>
          </a:p>
          <a:p>
            <a:pPr>
              <a:lnSpc>
                <a:spcPct val="90000"/>
              </a:lnSpc>
              <a:spcAft>
                <a:spcPts val="800"/>
              </a:spcAft>
              <a:buNone/>
            </a:pPr>
            <a:r>
              <a:rPr lang="nl-BE" sz="1400" kern="100">
                <a:effectLst/>
                <a:latin typeface="Segoe UI Emoji" panose="020B0502040204020203" pitchFamily="34" charset="0"/>
                <a:ea typeface="Aptos" panose="020B0004020202020204" pitchFamily="34" charset="0"/>
                <a:cs typeface="Segoe UI Emoji" panose="020B0502040204020203" pitchFamily="34" charset="0"/>
              </a:rPr>
              <a:t>🧩</a:t>
            </a:r>
            <a:r>
              <a:rPr lang="nl-BE" sz="14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nl-BE" sz="14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Als leerkracht bots je op</a:t>
            </a:r>
            <a:r>
              <a:rPr lang="nl-BE" sz="14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</a:p>
          <a:p>
            <a:pPr marL="342900" lvl="0" indent="-342900">
              <a:lnSpc>
                <a:spcPct val="9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BE" sz="14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Moeilijke relatievorming</a:t>
            </a:r>
          </a:p>
          <a:p>
            <a:pPr marL="342900" lvl="0" indent="-342900">
              <a:lnSpc>
                <a:spcPct val="9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BE" sz="14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Weinig samenwerking of sociaal leren</a:t>
            </a:r>
          </a:p>
          <a:p>
            <a:pPr marL="342900" lvl="0" indent="-342900">
              <a:lnSpc>
                <a:spcPct val="9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BE" sz="14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Conflicten of isolement</a:t>
            </a:r>
          </a:p>
          <a:p>
            <a:pPr>
              <a:lnSpc>
                <a:spcPct val="90000"/>
              </a:lnSpc>
            </a:pPr>
            <a:endParaRPr lang="nl-BE" sz="1400"/>
          </a:p>
        </p:txBody>
      </p:sp>
    </p:spTree>
    <p:extLst>
      <p:ext uri="{BB962C8B-B14F-4D97-AF65-F5344CB8AC3E}">
        <p14:creationId xmlns:p14="http://schemas.microsoft.com/office/powerpoint/2010/main" val="6687374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439C0E5-5746-AF1D-0EE4-2600294978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132A4578-DD2D-42E5-A30D-A61A991B85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5ED9F8-B0B8-7C2A-3620-7F40F03D4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114" y="609599"/>
            <a:ext cx="2559867" cy="5273675"/>
          </a:xfrm>
        </p:spPr>
        <p:txBody>
          <a:bodyPr>
            <a:normAutofit/>
          </a:bodyPr>
          <a:lstStyle/>
          <a:p>
            <a:pPr algn="l"/>
            <a:r>
              <a:rPr lang="nl-BE" sz="3100"/>
              <a:t>Obstakels tijdens het leerproces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0A14F76F-D1CE-4226-A477-F8A3F641E7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82" y="609599"/>
            <a:ext cx="5167265" cy="5273675"/>
          </a:xfrm>
          <a:prstGeom prst="rect">
            <a:avLst/>
          </a:prstGeom>
        </p:spPr>
      </p:pic>
      <p:sp>
        <p:nvSpPr>
          <p:cNvPr id="30" name="Tijdelijke aanduiding voor inhoud 29">
            <a:extLst>
              <a:ext uri="{FF2B5EF4-FFF2-40B4-BE49-F238E27FC236}">
                <a16:creationId xmlns:a16="http://schemas.microsoft.com/office/drawing/2014/main" id="{368D13DF-7F0C-7AE5-2536-6C2D4D5380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379" y="957943"/>
            <a:ext cx="4719589" cy="4615543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800"/>
              </a:spcAft>
              <a:buNone/>
            </a:pPr>
            <a:r>
              <a:rPr lang="nl-BE" sz="1400" b="1" kern="100">
                <a:effectLst/>
                <a:latin typeface="Segoe UI Emoji" panose="020B0502040204020203" pitchFamily="34" charset="0"/>
                <a:ea typeface="Aptos" panose="020B0004020202020204" pitchFamily="34" charset="0"/>
                <a:cs typeface="Segoe UI Emoji" panose="020B0502040204020203" pitchFamily="34" charset="0"/>
              </a:rPr>
              <a:t>🛡️</a:t>
            </a:r>
            <a:r>
              <a:rPr lang="nl-BE" sz="14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4. Gebrek aan veiligheid en structuur → Overlevingsmodus</a:t>
            </a:r>
            <a:endParaRPr lang="nl-BE" sz="14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800"/>
              </a:spcAft>
              <a:buNone/>
            </a:pPr>
            <a:r>
              <a:rPr lang="nl-BE" sz="14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Zonder basisveiligheid (thuis of in de klas) schakelt een kind over op </a:t>
            </a:r>
            <a:r>
              <a:rPr lang="nl-BE" sz="14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overleven</a:t>
            </a:r>
            <a:r>
              <a:rPr lang="nl-BE" sz="14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in plaats van leren:</a:t>
            </a:r>
          </a:p>
          <a:p>
            <a:pPr marL="342900" lvl="0" indent="-342900">
              <a:lnSpc>
                <a:spcPct val="9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BE" sz="14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Altijd op hun hoede: hyperalert of angstig</a:t>
            </a:r>
          </a:p>
          <a:p>
            <a:pPr marL="342900" lvl="0" indent="-342900">
              <a:lnSpc>
                <a:spcPct val="9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BE" sz="14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Snel boos, agressief of opstandig bij kleine frustraties</a:t>
            </a:r>
          </a:p>
          <a:p>
            <a:pPr marL="342900" lvl="0" indent="-342900">
              <a:lnSpc>
                <a:spcPct val="9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BE" sz="14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Kunnen zich niet concentreren door stress</a:t>
            </a:r>
          </a:p>
          <a:p>
            <a:pPr marL="342900" lvl="0" indent="-342900">
              <a:lnSpc>
                <a:spcPct val="9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BE" sz="14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Vertrouwen niemand, ook de leerkracht niet</a:t>
            </a:r>
          </a:p>
          <a:p>
            <a:pPr>
              <a:lnSpc>
                <a:spcPct val="90000"/>
              </a:lnSpc>
              <a:spcAft>
                <a:spcPts val="800"/>
              </a:spcAft>
              <a:buNone/>
            </a:pPr>
            <a:r>
              <a:rPr lang="nl-BE" sz="1400" kern="100">
                <a:effectLst/>
                <a:latin typeface="Segoe UI Emoji" panose="020B0502040204020203" pitchFamily="34" charset="0"/>
                <a:ea typeface="Aptos" panose="020B0004020202020204" pitchFamily="34" charset="0"/>
                <a:cs typeface="Segoe UI Emoji" panose="020B0502040204020203" pitchFamily="34" charset="0"/>
              </a:rPr>
              <a:t>🧩</a:t>
            </a:r>
            <a:r>
              <a:rPr lang="nl-BE" sz="14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nl-BE" sz="14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Als leerkracht bots je op</a:t>
            </a:r>
            <a:r>
              <a:rPr lang="nl-BE" sz="14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</a:p>
          <a:p>
            <a:pPr marL="342900" lvl="0" indent="-342900">
              <a:lnSpc>
                <a:spcPct val="9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BE" sz="14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Geen leerfocus (prefrontale cortex geblokkeerd door stress)</a:t>
            </a:r>
          </a:p>
          <a:p>
            <a:pPr marL="342900" lvl="0" indent="-342900">
              <a:lnSpc>
                <a:spcPct val="9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BE" sz="14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Impulsief gedrag</a:t>
            </a:r>
          </a:p>
          <a:p>
            <a:pPr marL="342900" lvl="0" indent="-342900">
              <a:lnSpc>
                <a:spcPct val="9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BE" sz="14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Onvoorspelbare stemmingswisselingen</a:t>
            </a:r>
          </a:p>
          <a:p>
            <a:pPr>
              <a:lnSpc>
                <a:spcPct val="90000"/>
              </a:lnSpc>
            </a:pPr>
            <a:endParaRPr lang="nl-BE" sz="1400"/>
          </a:p>
        </p:txBody>
      </p:sp>
    </p:spTree>
    <p:extLst>
      <p:ext uri="{BB962C8B-B14F-4D97-AF65-F5344CB8AC3E}">
        <p14:creationId xmlns:p14="http://schemas.microsoft.com/office/powerpoint/2010/main" val="23635646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0D2B6D3-1F81-8C2D-949E-2D465C9B6C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AC224410-FF86-4FBB-A05E-61232D4B1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2" name="Freeform: Shape 41">
            <a:extLst>
              <a:ext uri="{FF2B5EF4-FFF2-40B4-BE49-F238E27FC236}">
                <a16:creationId xmlns:a16="http://schemas.microsoft.com/office/drawing/2014/main" id="{F3BDD110-869E-4A8C-9250-C7AE5C8408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76" y="-2"/>
            <a:ext cx="4566524" cy="6858002"/>
          </a:xfrm>
          <a:custGeom>
            <a:avLst/>
            <a:gdLst>
              <a:gd name="connsiteX0" fmla="*/ 0 w 6088698"/>
              <a:gd name="connsiteY0" fmla="*/ 0 h 6858002"/>
              <a:gd name="connsiteX1" fmla="*/ 2610464 w 6088698"/>
              <a:gd name="connsiteY1" fmla="*/ 0 h 6858002"/>
              <a:gd name="connsiteX2" fmla="*/ 2610464 w 6088698"/>
              <a:gd name="connsiteY2" fmla="*/ 3 h 6858002"/>
              <a:gd name="connsiteX3" fmla="*/ 5749313 w 6088698"/>
              <a:gd name="connsiteY3" fmla="*/ 3 h 6858002"/>
              <a:gd name="connsiteX4" fmla="*/ 5749313 w 6088698"/>
              <a:gd name="connsiteY4" fmla="*/ 4 h 6858002"/>
              <a:gd name="connsiteX5" fmla="*/ 5740011 w 6088698"/>
              <a:gd name="connsiteY5" fmla="*/ 4 h 6858002"/>
              <a:gd name="connsiteX6" fmla="*/ 5748114 w 6088698"/>
              <a:gd name="connsiteY6" fmla="*/ 40466 h 6858002"/>
              <a:gd name="connsiteX7" fmla="*/ 5771963 w 6088698"/>
              <a:gd name="connsiteY7" fmla="*/ 159110 h 6858002"/>
              <a:gd name="connsiteX8" fmla="*/ 5788633 w 6088698"/>
              <a:gd name="connsiteY8" fmla="*/ 245521 h 6858002"/>
              <a:gd name="connsiteX9" fmla="*/ 5806229 w 6088698"/>
              <a:gd name="connsiteY9" fmla="*/ 348391 h 6858002"/>
              <a:gd name="connsiteX10" fmla="*/ 5827299 w 6088698"/>
              <a:gd name="connsiteY10" fmla="*/ 470463 h 6858002"/>
              <a:gd name="connsiteX11" fmla="*/ 5849526 w 6088698"/>
              <a:gd name="connsiteY11" fmla="*/ 605566 h 6858002"/>
              <a:gd name="connsiteX12" fmla="*/ 5872911 w 6088698"/>
              <a:gd name="connsiteY12" fmla="*/ 757813 h 6858002"/>
              <a:gd name="connsiteX13" fmla="*/ 5897684 w 6088698"/>
              <a:gd name="connsiteY13" fmla="*/ 923777 h 6858002"/>
              <a:gd name="connsiteX14" fmla="*/ 5922459 w 6088698"/>
              <a:gd name="connsiteY14" fmla="*/ 1104142 h 6858002"/>
              <a:gd name="connsiteX15" fmla="*/ 5947695 w 6088698"/>
              <a:gd name="connsiteY15" fmla="*/ 1296166 h 6858002"/>
              <a:gd name="connsiteX16" fmla="*/ 5971079 w 6088698"/>
              <a:gd name="connsiteY16" fmla="*/ 1503278 h 6858002"/>
              <a:gd name="connsiteX17" fmla="*/ 5993538 w 6088698"/>
              <a:gd name="connsiteY17" fmla="*/ 1719991 h 6858002"/>
              <a:gd name="connsiteX18" fmla="*/ 6013913 w 6088698"/>
              <a:gd name="connsiteY18" fmla="*/ 1949048 h 6858002"/>
              <a:gd name="connsiteX19" fmla="*/ 6033361 w 6088698"/>
              <a:gd name="connsiteY19" fmla="*/ 2187706 h 6858002"/>
              <a:gd name="connsiteX20" fmla="*/ 6051654 w 6088698"/>
              <a:gd name="connsiteY20" fmla="*/ 2436652 h 6858002"/>
              <a:gd name="connsiteX21" fmla="*/ 6058136 w 6088698"/>
              <a:gd name="connsiteY21" fmla="*/ 2564211 h 6858002"/>
              <a:gd name="connsiteX22" fmla="*/ 6065314 w 6088698"/>
              <a:gd name="connsiteY22" fmla="*/ 2694512 h 6858002"/>
              <a:gd name="connsiteX23" fmla="*/ 6072027 w 6088698"/>
              <a:gd name="connsiteY23" fmla="*/ 2826871 h 6858002"/>
              <a:gd name="connsiteX24" fmla="*/ 6076427 w 6088698"/>
              <a:gd name="connsiteY24" fmla="*/ 2959917 h 6858002"/>
              <a:gd name="connsiteX25" fmla="*/ 6080363 w 6088698"/>
              <a:gd name="connsiteY25" fmla="*/ 3095705 h 6858002"/>
              <a:gd name="connsiteX26" fmla="*/ 6084530 w 6088698"/>
              <a:gd name="connsiteY26" fmla="*/ 3232865 h 6858002"/>
              <a:gd name="connsiteX27" fmla="*/ 6087308 w 6088698"/>
              <a:gd name="connsiteY27" fmla="*/ 3372768 h 6858002"/>
              <a:gd name="connsiteX28" fmla="*/ 6087308 w 6088698"/>
              <a:gd name="connsiteY28" fmla="*/ 3514043 h 6858002"/>
              <a:gd name="connsiteX29" fmla="*/ 6088698 w 6088698"/>
              <a:gd name="connsiteY29" fmla="*/ 3656689 h 6858002"/>
              <a:gd name="connsiteX30" fmla="*/ 6087308 w 6088698"/>
              <a:gd name="connsiteY30" fmla="*/ 3800707 h 6858002"/>
              <a:gd name="connsiteX31" fmla="*/ 6084530 w 6088698"/>
              <a:gd name="connsiteY31" fmla="*/ 3946783 h 6858002"/>
              <a:gd name="connsiteX32" fmla="*/ 6081983 w 6088698"/>
              <a:gd name="connsiteY32" fmla="*/ 4092858 h 6858002"/>
              <a:gd name="connsiteX33" fmla="*/ 6076427 w 6088698"/>
              <a:gd name="connsiteY33" fmla="*/ 4240991 h 6858002"/>
              <a:gd name="connsiteX34" fmla="*/ 6070639 w 6088698"/>
              <a:gd name="connsiteY34" fmla="*/ 4390495 h 6858002"/>
              <a:gd name="connsiteX35" fmla="*/ 6063924 w 6088698"/>
              <a:gd name="connsiteY35" fmla="*/ 4540000 h 6858002"/>
              <a:gd name="connsiteX36" fmla="*/ 6054432 w 6088698"/>
              <a:gd name="connsiteY36" fmla="*/ 4690876 h 6858002"/>
              <a:gd name="connsiteX37" fmla="*/ 6043086 w 6088698"/>
              <a:gd name="connsiteY37" fmla="*/ 4843123 h 6858002"/>
              <a:gd name="connsiteX38" fmla="*/ 6032204 w 6088698"/>
              <a:gd name="connsiteY38" fmla="*/ 4996057 h 6858002"/>
              <a:gd name="connsiteX39" fmla="*/ 6018313 w 6088698"/>
              <a:gd name="connsiteY39" fmla="*/ 5148990 h 6858002"/>
              <a:gd name="connsiteX40" fmla="*/ 6001642 w 6088698"/>
              <a:gd name="connsiteY40" fmla="*/ 5303981 h 6858002"/>
              <a:gd name="connsiteX41" fmla="*/ 5984972 w 6088698"/>
              <a:gd name="connsiteY41" fmla="*/ 5456914 h 6858002"/>
              <a:gd name="connsiteX42" fmla="*/ 5965754 w 6088698"/>
              <a:gd name="connsiteY42" fmla="*/ 5612591 h 6858002"/>
              <a:gd name="connsiteX43" fmla="*/ 5944685 w 6088698"/>
              <a:gd name="connsiteY43" fmla="*/ 5768953 h 6858002"/>
              <a:gd name="connsiteX44" fmla="*/ 5922459 w 6088698"/>
              <a:gd name="connsiteY44" fmla="*/ 5923258 h 6858002"/>
              <a:gd name="connsiteX45" fmla="*/ 5896527 w 6088698"/>
              <a:gd name="connsiteY45" fmla="*/ 6079621 h 6858002"/>
              <a:gd name="connsiteX46" fmla="*/ 5868743 w 6088698"/>
              <a:gd name="connsiteY46" fmla="*/ 6235297 h 6858002"/>
              <a:gd name="connsiteX47" fmla="*/ 5841190 w 6088698"/>
              <a:gd name="connsiteY47" fmla="*/ 6391660 h 6858002"/>
              <a:gd name="connsiteX48" fmla="*/ 5809008 w 6088698"/>
              <a:gd name="connsiteY48" fmla="*/ 6547336 h 6858002"/>
              <a:gd name="connsiteX49" fmla="*/ 5776130 w 6088698"/>
              <a:gd name="connsiteY49" fmla="*/ 6702327 h 6858002"/>
              <a:gd name="connsiteX50" fmla="*/ 5741633 w 6088698"/>
              <a:gd name="connsiteY50" fmla="*/ 6858002 h 6858002"/>
              <a:gd name="connsiteX51" fmla="*/ 2610464 w 6088698"/>
              <a:gd name="connsiteY51" fmla="*/ 6858002 h 6858002"/>
              <a:gd name="connsiteX52" fmla="*/ 0 w 6088698"/>
              <a:gd name="connsiteY52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6088698" h="6858002">
                <a:moveTo>
                  <a:pt x="0" y="0"/>
                </a:moveTo>
                <a:lnTo>
                  <a:pt x="2610464" y="0"/>
                </a:lnTo>
                <a:lnTo>
                  <a:pt x="2610464" y="3"/>
                </a:lnTo>
                <a:lnTo>
                  <a:pt x="5749313" y="3"/>
                </a:lnTo>
                <a:lnTo>
                  <a:pt x="5749313" y="4"/>
                </a:lnTo>
                <a:lnTo>
                  <a:pt x="5740011" y="4"/>
                </a:lnTo>
                <a:lnTo>
                  <a:pt x="5748114" y="40466"/>
                </a:lnTo>
                <a:lnTo>
                  <a:pt x="5771963" y="159110"/>
                </a:lnTo>
                <a:lnTo>
                  <a:pt x="5788633" y="245521"/>
                </a:lnTo>
                <a:lnTo>
                  <a:pt x="5806229" y="348391"/>
                </a:lnTo>
                <a:lnTo>
                  <a:pt x="5827299" y="470463"/>
                </a:lnTo>
                <a:lnTo>
                  <a:pt x="5849526" y="605566"/>
                </a:lnTo>
                <a:lnTo>
                  <a:pt x="5872911" y="757813"/>
                </a:lnTo>
                <a:lnTo>
                  <a:pt x="5897684" y="923777"/>
                </a:lnTo>
                <a:lnTo>
                  <a:pt x="5922459" y="1104142"/>
                </a:lnTo>
                <a:lnTo>
                  <a:pt x="5947695" y="1296166"/>
                </a:lnTo>
                <a:lnTo>
                  <a:pt x="5971079" y="1503278"/>
                </a:lnTo>
                <a:lnTo>
                  <a:pt x="5993538" y="1719991"/>
                </a:lnTo>
                <a:lnTo>
                  <a:pt x="6013913" y="1949048"/>
                </a:lnTo>
                <a:lnTo>
                  <a:pt x="6033361" y="2187706"/>
                </a:lnTo>
                <a:lnTo>
                  <a:pt x="6051654" y="2436652"/>
                </a:lnTo>
                <a:lnTo>
                  <a:pt x="6058136" y="2564211"/>
                </a:lnTo>
                <a:lnTo>
                  <a:pt x="6065314" y="2694512"/>
                </a:lnTo>
                <a:lnTo>
                  <a:pt x="6072027" y="2826871"/>
                </a:lnTo>
                <a:lnTo>
                  <a:pt x="6076427" y="2959917"/>
                </a:lnTo>
                <a:lnTo>
                  <a:pt x="6080363" y="3095705"/>
                </a:lnTo>
                <a:lnTo>
                  <a:pt x="6084530" y="3232865"/>
                </a:lnTo>
                <a:lnTo>
                  <a:pt x="6087308" y="3372768"/>
                </a:lnTo>
                <a:lnTo>
                  <a:pt x="6087308" y="3514043"/>
                </a:lnTo>
                <a:lnTo>
                  <a:pt x="6088698" y="3656689"/>
                </a:lnTo>
                <a:lnTo>
                  <a:pt x="6087308" y="3800707"/>
                </a:lnTo>
                <a:lnTo>
                  <a:pt x="6084530" y="3946783"/>
                </a:lnTo>
                <a:lnTo>
                  <a:pt x="6081983" y="4092858"/>
                </a:lnTo>
                <a:lnTo>
                  <a:pt x="6076427" y="4240991"/>
                </a:lnTo>
                <a:lnTo>
                  <a:pt x="6070639" y="4390495"/>
                </a:lnTo>
                <a:lnTo>
                  <a:pt x="6063924" y="4540000"/>
                </a:lnTo>
                <a:lnTo>
                  <a:pt x="6054432" y="4690876"/>
                </a:lnTo>
                <a:lnTo>
                  <a:pt x="6043086" y="4843123"/>
                </a:lnTo>
                <a:lnTo>
                  <a:pt x="6032204" y="4996057"/>
                </a:lnTo>
                <a:lnTo>
                  <a:pt x="6018313" y="5148990"/>
                </a:lnTo>
                <a:lnTo>
                  <a:pt x="6001642" y="5303981"/>
                </a:lnTo>
                <a:lnTo>
                  <a:pt x="5984972" y="5456914"/>
                </a:lnTo>
                <a:lnTo>
                  <a:pt x="5965754" y="5612591"/>
                </a:lnTo>
                <a:lnTo>
                  <a:pt x="5944685" y="5768953"/>
                </a:lnTo>
                <a:lnTo>
                  <a:pt x="5922459" y="5923258"/>
                </a:lnTo>
                <a:lnTo>
                  <a:pt x="5896527" y="6079621"/>
                </a:lnTo>
                <a:lnTo>
                  <a:pt x="5868743" y="6235297"/>
                </a:lnTo>
                <a:lnTo>
                  <a:pt x="5841190" y="6391660"/>
                </a:lnTo>
                <a:lnTo>
                  <a:pt x="5809008" y="6547336"/>
                </a:lnTo>
                <a:lnTo>
                  <a:pt x="5776130" y="6702327"/>
                </a:lnTo>
                <a:lnTo>
                  <a:pt x="5741633" y="6858002"/>
                </a:lnTo>
                <a:lnTo>
                  <a:pt x="2610464" y="6858002"/>
                </a:lnTo>
                <a:lnTo>
                  <a:pt x="0" y="6858002"/>
                </a:lnTo>
                <a:close/>
              </a:path>
            </a:pathLst>
          </a:cu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CCC09D-9BE9-1E05-E4CA-B3AB13A43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379" y="1118808"/>
            <a:ext cx="3503600" cy="4747683"/>
          </a:xfrm>
        </p:spPr>
        <p:txBody>
          <a:bodyPr anchor="ctr">
            <a:normAutofit/>
          </a:bodyPr>
          <a:lstStyle/>
          <a:p>
            <a:pPr algn="l"/>
            <a:r>
              <a:rPr lang="nl-BE" sz="4200"/>
              <a:t>Obstakels tijdens het leerproces</a:t>
            </a:r>
          </a:p>
        </p:txBody>
      </p:sp>
      <p:sp>
        <p:nvSpPr>
          <p:cNvPr id="30" name="Tijdelijke aanduiding voor inhoud 29">
            <a:extLst>
              <a:ext uri="{FF2B5EF4-FFF2-40B4-BE49-F238E27FC236}">
                <a16:creationId xmlns:a16="http://schemas.microsoft.com/office/drawing/2014/main" id="{3D6A82EC-3A1C-1D61-B772-FA09C2A456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4076" y="1118809"/>
            <a:ext cx="3787323" cy="4747681"/>
          </a:xfrm>
          <a:effectLst/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800"/>
              </a:spcAft>
              <a:buNone/>
            </a:pPr>
            <a:r>
              <a:rPr lang="nl-BE" sz="1400" b="1" kern="100">
                <a:solidFill>
                  <a:schemeClr val="tx1"/>
                </a:solidFill>
                <a:effectLst/>
                <a:latin typeface="Segoe UI Emoji" panose="020B0502040204020203" pitchFamily="34" charset="0"/>
                <a:ea typeface="Aptos" panose="020B0004020202020204" pitchFamily="34" charset="0"/>
                <a:cs typeface="Segoe UI Emoji" panose="020B0502040204020203" pitchFamily="34" charset="0"/>
              </a:rPr>
              <a:t>💤</a:t>
            </a:r>
            <a:r>
              <a:rPr lang="nl-BE" sz="1400" b="1" kern="10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5. Gebrek aan ontspanning en spel → Overbelasting en motivatieverlies</a:t>
            </a:r>
            <a:endParaRPr lang="nl-BE" sz="1400" kern="100">
              <a:solidFill>
                <a:schemeClr val="tx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800"/>
              </a:spcAft>
              <a:buNone/>
            </a:pPr>
            <a:r>
              <a:rPr lang="nl-BE" sz="1400" kern="10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Kinderen zonder ruimte voor ontspanning, rust of vrije tijd raken snel overbelast:</a:t>
            </a:r>
          </a:p>
          <a:p>
            <a:pPr marL="342900" lvl="0" indent="-342900">
              <a:lnSpc>
                <a:spcPct val="9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BE" sz="1400" kern="10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Ze missen energie om zich te concentreren</a:t>
            </a:r>
          </a:p>
          <a:p>
            <a:pPr marL="342900" lvl="0" indent="-342900">
              <a:lnSpc>
                <a:spcPct val="9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BE" sz="1400" kern="10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Zijn snel overprikkeld of haken mentaal af</a:t>
            </a:r>
          </a:p>
          <a:p>
            <a:pPr marL="342900" lvl="0" indent="-342900">
              <a:lnSpc>
                <a:spcPct val="9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BE" sz="1400" kern="10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Zien school als een last in plaats van een kans</a:t>
            </a:r>
          </a:p>
          <a:p>
            <a:pPr marL="342900" lvl="0" indent="-342900">
              <a:lnSpc>
                <a:spcPct val="9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BE" sz="1400" kern="10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Hebben vaak psychosomatische klachten (hoofdpijn, buikpijn, vermoeidheid)</a:t>
            </a:r>
          </a:p>
          <a:p>
            <a:pPr>
              <a:lnSpc>
                <a:spcPct val="90000"/>
              </a:lnSpc>
              <a:spcAft>
                <a:spcPts val="800"/>
              </a:spcAft>
              <a:buNone/>
            </a:pPr>
            <a:r>
              <a:rPr lang="nl-BE" sz="1400" kern="100">
                <a:solidFill>
                  <a:schemeClr val="tx1"/>
                </a:solidFill>
                <a:effectLst/>
                <a:latin typeface="Segoe UI Emoji" panose="020B0502040204020203" pitchFamily="34" charset="0"/>
                <a:ea typeface="Aptos" panose="020B0004020202020204" pitchFamily="34" charset="0"/>
                <a:cs typeface="Segoe UI Emoji" panose="020B0502040204020203" pitchFamily="34" charset="0"/>
              </a:rPr>
              <a:t>🧩</a:t>
            </a:r>
            <a:r>
              <a:rPr lang="nl-BE" sz="1400" kern="10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nl-BE" sz="1400" b="1" kern="10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Als leerkracht bots je op</a:t>
            </a:r>
            <a:r>
              <a:rPr lang="nl-BE" sz="1400" kern="10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</a:p>
          <a:p>
            <a:pPr marL="342900" lvl="0" indent="-342900">
              <a:lnSpc>
                <a:spcPct val="9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BE" sz="1400" kern="10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Lage spanningsboog</a:t>
            </a:r>
          </a:p>
          <a:p>
            <a:pPr marL="342900" lvl="0" indent="-342900">
              <a:lnSpc>
                <a:spcPct val="9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BE" sz="1400" kern="10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Weinig plezier of betrokkenheid</a:t>
            </a:r>
          </a:p>
          <a:p>
            <a:pPr marL="342900" lvl="0" indent="-342900">
              <a:lnSpc>
                <a:spcPct val="9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BE" sz="1400" kern="10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Emotionele ontregeling</a:t>
            </a:r>
          </a:p>
          <a:p>
            <a:pPr>
              <a:lnSpc>
                <a:spcPct val="90000"/>
              </a:lnSpc>
            </a:pPr>
            <a:endParaRPr lang="nl-BE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8766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DBD4F29-07B4-5664-70BE-94D5A11C5D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7CFAC9FD-BAD6-47B4-9C11-BE23CEAC7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5B67B9C-9B45-4084-9BB5-187071EE9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740FFA-9BF2-EAD8-4390-D1FD6FBF1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937" y="1078264"/>
            <a:ext cx="2567197" cy="4701473"/>
          </a:xfrm>
        </p:spPr>
        <p:txBody>
          <a:bodyPr>
            <a:normAutofit/>
          </a:bodyPr>
          <a:lstStyle/>
          <a:p>
            <a:pPr algn="r"/>
            <a:r>
              <a:rPr lang="nl-BE" sz="3800">
                <a:solidFill>
                  <a:srgbClr val="FFFFFF"/>
                </a:solidFill>
              </a:rPr>
              <a:t>Obstakels tijdens het leerproces</a:t>
            </a:r>
          </a:p>
        </p:txBody>
      </p:sp>
      <p:sp>
        <p:nvSpPr>
          <p:cNvPr id="30" name="Tijdelijke aanduiding voor inhoud 29">
            <a:extLst>
              <a:ext uri="{FF2B5EF4-FFF2-40B4-BE49-F238E27FC236}">
                <a16:creationId xmlns:a16="http://schemas.microsoft.com/office/drawing/2014/main" id="{EB6D9831-DB58-3983-4F88-E47825106E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5625" y="1078263"/>
            <a:ext cx="4588183" cy="4701474"/>
          </a:xfrm>
          <a:effectLst/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nl-BE" sz="1400"/>
              <a:t>🔁 Gevolg: Leren lukt niet als basisnoden niet vervuld zijn</a:t>
            </a:r>
          </a:p>
          <a:p>
            <a:pPr>
              <a:lnSpc>
                <a:spcPct val="90000"/>
              </a:lnSpc>
            </a:pPr>
            <a:r>
              <a:rPr lang="nl-BE" sz="1400"/>
              <a:t>Leren is geen puur cognitief proces. Het veronderstelt een veilige basis, emotioneel evenwicht, motivatie en vertrouwen. Ontbreekt dat? Dan wordt school een extra stressor in plaats van een hefboom.</a:t>
            </a:r>
          </a:p>
          <a:p>
            <a:pPr>
              <a:lnSpc>
                <a:spcPct val="90000"/>
              </a:lnSpc>
            </a:pPr>
            <a:r>
              <a:rPr lang="nl-BE" sz="1400"/>
              <a:t>________________________________________</a:t>
            </a:r>
          </a:p>
          <a:p>
            <a:pPr>
              <a:lnSpc>
                <a:spcPct val="90000"/>
              </a:lnSpc>
            </a:pPr>
            <a:r>
              <a:rPr lang="nl-BE" sz="1400"/>
              <a:t>✅ Wat kan je als leerkracht doen?</a:t>
            </a:r>
          </a:p>
          <a:p>
            <a:pPr>
              <a:lnSpc>
                <a:spcPct val="90000"/>
              </a:lnSpc>
            </a:pPr>
            <a:r>
              <a:rPr lang="nl-BE" sz="1400"/>
              <a:t>•	Zet sterk in op relatie vóór prestatie</a:t>
            </a:r>
          </a:p>
          <a:p>
            <a:pPr>
              <a:lnSpc>
                <a:spcPct val="90000"/>
              </a:lnSpc>
            </a:pPr>
            <a:r>
              <a:rPr lang="nl-BE" sz="1400"/>
              <a:t>•	Bouw veiligheid en voorspelbaarheid in je klasstructuur</a:t>
            </a:r>
          </a:p>
          <a:p>
            <a:pPr>
              <a:lnSpc>
                <a:spcPct val="90000"/>
              </a:lnSpc>
            </a:pPr>
            <a:r>
              <a:rPr lang="nl-BE" sz="1400"/>
              <a:t>•	Zorg voor kleine succeservaringen</a:t>
            </a:r>
          </a:p>
          <a:p>
            <a:pPr>
              <a:lnSpc>
                <a:spcPct val="90000"/>
              </a:lnSpc>
            </a:pPr>
            <a:r>
              <a:rPr lang="nl-BE" sz="1400"/>
              <a:t>•	Geef keuzes en eigenaarschap (autonomie versterken)</a:t>
            </a:r>
          </a:p>
          <a:p>
            <a:pPr>
              <a:lnSpc>
                <a:spcPct val="90000"/>
              </a:lnSpc>
            </a:pPr>
            <a:r>
              <a:rPr lang="nl-BE" sz="1400"/>
              <a:t>•	Werk aan het gevoel van erbij horen</a:t>
            </a:r>
          </a:p>
          <a:p>
            <a:pPr>
              <a:lnSpc>
                <a:spcPct val="90000"/>
              </a:lnSpc>
            </a:pPr>
            <a:r>
              <a:rPr lang="nl-BE" sz="1400"/>
              <a:t>•	Accepteer dat leren soms pas komt nadát herstel begint</a:t>
            </a:r>
          </a:p>
          <a:p>
            <a:pPr>
              <a:lnSpc>
                <a:spcPct val="90000"/>
              </a:lnSpc>
            </a:pPr>
            <a:endParaRPr lang="nl-BE" sz="1400"/>
          </a:p>
          <a:p>
            <a:pPr>
              <a:lnSpc>
                <a:spcPct val="90000"/>
              </a:lnSpc>
            </a:pPr>
            <a:endParaRPr lang="nl-BE" sz="1400"/>
          </a:p>
          <a:p>
            <a:pPr>
              <a:lnSpc>
                <a:spcPct val="90000"/>
              </a:lnSpc>
            </a:pPr>
            <a:endParaRPr lang="nl-BE" sz="1400"/>
          </a:p>
        </p:txBody>
      </p:sp>
    </p:spTree>
    <p:extLst>
      <p:ext uri="{BB962C8B-B14F-4D97-AF65-F5344CB8AC3E}">
        <p14:creationId xmlns:p14="http://schemas.microsoft.com/office/powerpoint/2010/main" val="16964318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545E0D3-F21F-1300-C3F7-13B034BE5A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0">
            <a:extLst>
              <a:ext uri="{FF2B5EF4-FFF2-40B4-BE49-F238E27FC236}">
                <a16:creationId xmlns:a16="http://schemas.microsoft.com/office/drawing/2014/main" id="{1976BAAA-75A1-48AA-B7DE-B6B807099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60E797-C8D3-0E22-F7A5-E2AD4C8235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13071" y="1257301"/>
            <a:ext cx="1837595" cy="4343399"/>
          </a:xfrm>
          <a:effectLst/>
        </p:spPr>
        <p:txBody>
          <a:bodyPr anchor="ctr">
            <a:normAutofit/>
          </a:bodyPr>
          <a:lstStyle/>
          <a:p>
            <a:pPr algn="l"/>
            <a:endParaRPr lang="nl-BE"/>
          </a:p>
        </p:txBody>
      </p:sp>
      <p:sp useBgFill="1">
        <p:nvSpPr>
          <p:cNvPr id="19" name="Freeform: Shape 12">
            <a:extLst>
              <a:ext uri="{FF2B5EF4-FFF2-40B4-BE49-F238E27FC236}">
                <a16:creationId xmlns:a16="http://schemas.microsoft.com/office/drawing/2014/main" id="{65A5F259-CDF7-4A15-A66C-A9939D23E3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6289865" cy="6858002"/>
          </a:xfrm>
          <a:custGeom>
            <a:avLst/>
            <a:gdLst>
              <a:gd name="connsiteX0" fmla="*/ 0 w 6088489"/>
              <a:gd name="connsiteY0" fmla="*/ 0 h 6858002"/>
              <a:gd name="connsiteX1" fmla="*/ 3563332 w 6088489"/>
              <a:gd name="connsiteY1" fmla="*/ 0 h 6858002"/>
              <a:gd name="connsiteX2" fmla="*/ 3563332 w 6088489"/>
              <a:gd name="connsiteY2" fmla="*/ 3 h 6858002"/>
              <a:gd name="connsiteX3" fmla="*/ 5842099 w 6088489"/>
              <a:gd name="connsiteY3" fmla="*/ 3 h 6858002"/>
              <a:gd name="connsiteX4" fmla="*/ 5842099 w 6088489"/>
              <a:gd name="connsiteY4" fmla="*/ 4 h 6858002"/>
              <a:gd name="connsiteX5" fmla="*/ 5835346 w 6088489"/>
              <a:gd name="connsiteY5" fmla="*/ 4 h 6858002"/>
              <a:gd name="connsiteX6" fmla="*/ 5841229 w 6088489"/>
              <a:gd name="connsiteY6" fmla="*/ 40466 h 6858002"/>
              <a:gd name="connsiteX7" fmla="*/ 5858543 w 6088489"/>
              <a:gd name="connsiteY7" fmla="*/ 159110 h 6858002"/>
              <a:gd name="connsiteX8" fmla="*/ 5870645 w 6088489"/>
              <a:gd name="connsiteY8" fmla="*/ 245521 h 6858002"/>
              <a:gd name="connsiteX9" fmla="*/ 5883420 w 6088489"/>
              <a:gd name="connsiteY9" fmla="*/ 348391 h 6858002"/>
              <a:gd name="connsiteX10" fmla="*/ 5898716 w 6088489"/>
              <a:gd name="connsiteY10" fmla="*/ 470463 h 6858002"/>
              <a:gd name="connsiteX11" fmla="*/ 5914853 w 6088489"/>
              <a:gd name="connsiteY11" fmla="*/ 605566 h 6858002"/>
              <a:gd name="connsiteX12" fmla="*/ 5931830 w 6088489"/>
              <a:gd name="connsiteY12" fmla="*/ 757813 h 6858002"/>
              <a:gd name="connsiteX13" fmla="*/ 5949815 w 6088489"/>
              <a:gd name="connsiteY13" fmla="*/ 923777 h 6858002"/>
              <a:gd name="connsiteX14" fmla="*/ 5967801 w 6088489"/>
              <a:gd name="connsiteY14" fmla="*/ 1104142 h 6858002"/>
              <a:gd name="connsiteX15" fmla="*/ 5986122 w 6088489"/>
              <a:gd name="connsiteY15" fmla="*/ 1296166 h 6858002"/>
              <a:gd name="connsiteX16" fmla="*/ 6003099 w 6088489"/>
              <a:gd name="connsiteY16" fmla="*/ 1503278 h 6858002"/>
              <a:gd name="connsiteX17" fmla="*/ 6019404 w 6088489"/>
              <a:gd name="connsiteY17" fmla="*/ 1719991 h 6858002"/>
              <a:gd name="connsiteX18" fmla="*/ 6034196 w 6088489"/>
              <a:gd name="connsiteY18" fmla="*/ 1949048 h 6858002"/>
              <a:gd name="connsiteX19" fmla="*/ 6048315 w 6088489"/>
              <a:gd name="connsiteY19" fmla="*/ 2187706 h 6858002"/>
              <a:gd name="connsiteX20" fmla="*/ 6061595 w 6088489"/>
              <a:gd name="connsiteY20" fmla="*/ 2436652 h 6858002"/>
              <a:gd name="connsiteX21" fmla="*/ 6066301 w 6088489"/>
              <a:gd name="connsiteY21" fmla="*/ 2564211 h 6858002"/>
              <a:gd name="connsiteX22" fmla="*/ 6071512 w 6088489"/>
              <a:gd name="connsiteY22" fmla="*/ 2694512 h 6858002"/>
              <a:gd name="connsiteX23" fmla="*/ 6076386 w 6088489"/>
              <a:gd name="connsiteY23" fmla="*/ 2826871 h 6858002"/>
              <a:gd name="connsiteX24" fmla="*/ 6079580 w 6088489"/>
              <a:gd name="connsiteY24" fmla="*/ 2959917 h 6858002"/>
              <a:gd name="connsiteX25" fmla="*/ 6082438 w 6088489"/>
              <a:gd name="connsiteY25" fmla="*/ 3095705 h 6858002"/>
              <a:gd name="connsiteX26" fmla="*/ 6085463 w 6088489"/>
              <a:gd name="connsiteY26" fmla="*/ 3232865 h 6858002"/>
              <a:gd name="connsiteX27" fmla="*/ 6087480 w 6088489"/>
              <a:gd name="connsiteY27" fmla="*/ 3372768 h 6858002"/>
              <a:gd name="connsiteX28" fmla="*/ 6087480 w 6088489"/>
              <a:gd name="connsiteY28" fmla="*/ 3514043 h 6858002"/>
              <a:gd name="connsiteX29" fmla="*/ 6088489 w 6088489"/>
              <a:gd name="connsiteY29" fmla="*/ 3656689 h 6858002"/>
              <a:gd name="connsiteX30" fmla="*/ 6087480 w 6088489"/>
              <a:gd name="connsiteY30" fmla="*/ 3800707 h 6858002"/>
              <a:gd name="connsiteX31" fmla="*/ 6085463 w 6088489"/>
              <a:gd name="connsiteY31" fmla="*/ 3946783 h 6858002"/>
              <a:gd name="connsiteX32" fmla="*/ 6083614 w 6088489"/>
              <a:gd name="connsiteY32" fmla="*/ 4092858 h 6858002"/>
              <a:gd name="connsiteX33" fmla="*/ 6079580 w 6088489"/>
              <a:gd name="connsiteY33" fmla="*/ 4240991 h 6858002"/>
              <a:gd name="connsiteX34" fmla="*/ 6075378 w 6088489"/>
              <a:gd name="connsiteY34" fmla="*/ 4390495 h 6858002"/>
              <a:gd name="connsiteX35" fmla="*/ 6070503 w 6088489"/>
              <a:gd name="connsiteY35" fmla="*/ 4540000 h 6858002"/>
              <a:gd name="connsiteX36" fmla="*/ 6063612 w 6088489"/>
              <a:gd name="connsiteY36" fmla="*/ 4690876 h 6858002"/>
              <a:gd name="connsiteX37" fmla="*/ 6055375 w 6088489"/>
              <a:gd name="connsiteY37" fmla="*/ 4843123 h 6858002"/>
              <a:gd name="connsiteX38" fmla="*/ 6047475 w 6088489"/>
              <a:gd name="connsiteY38" fmla="*/ 4996057 h 6858002"/>
              <a:gd name="connsiteX39" fmla="*/ 6037390 w 6088489"/>
              <a:gd name="connsiteY39" fmla="*/ 5148990 h 6858002"/>
              <a:gd name="connsiteX40" fmla="*/ 6025287 w 6088489"/>
              <a:gd name="connsiteY40" fmla="*/ 5303981 h 6858002"/>
              <a:gd name="connsiteX41" fmla="*/ 6013185 w 6088489"/>
              <a:gd name="connsiteY41" fmla="*/ 5456914 h 6858002"/>
              <a:gd name="connsiteX42" fmla="*/ 5999233 w 6088489"/>
              <a:gd name="connsiteY42" fmla="*/ 5612591 h 6858002"/>
              <a:gd name="connsiteX43" fmla="*/ 5983937 w 6088489"/>
              <a:gd name="connsiteY43" fmla="*/ 5768953 h 6858002"/>
              <a:gd name="connsiteX44" fmla="*/ 5967801 w 6088489"/>
              <a:gd name="connsiteY44" fmla="*/ 5923258 h 6858002"/>
              <a:gd name="connsiteX45" fmla="*/ 5948975 w 6088489"/>
              <a:gd name="connsiteY45" fmla="*/ 6079621 h 6858002"/>
              <a:gd name="connsiteX46" fmla="*/ 5928804 w 6088489"/>
              <a:gd name="connsiteY46" fmla="*/ 6235297 h 6858002"/>
              <a:gd name="connsiteX47" fmla="*/ 5908801 w 6088489"/>
              <a:gd name="connsiteY47" fmla="*/ 6391660 h 6858002"/>
              <a:gd name="connsiteX48" fmla="*/ 5885437 w 6088489"/>
              <a:gd name="connsiteY48" fmla="*/ 6547336 h 6858002"/>
              <a:gd name="connsiteX49" fmla="*/ 5861568 w 6088489"/>
              <a:gd name="connsiteY49" fmla="*/ 6702327 h 6858002"/>
              <a:gd name="connsiteX50" fmla="*/ 5836524 w 6088489"/>
              <a:gd name="connsiteY50" fmla="*/ 6858002 h 6858002"/>
              <a:gd name="connsiteX51" fmla="*/ 3563332 w 6088489"/>
              <a:gd name="connsiteY51" fmla="*/ 6858002 h 6858002"/>
              <a:gd name="connsiteX52" fmla="*/ 1223490 w 6088489"/>
              <a:gd name="connsiteY52" fmla="*/ 6858002 h 6858002"/>
              <a:gd name="connsiteX53" fmla="*/ 0 w 6088489"/>
              <a:gd name="connsiteY53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6088489" h="6858002">
                <a:moveTo>
                  <a:pt x="0" y="0"/>
                </a:moveTo>
                <a:lnTo>
                  <a:pt x="3563332" y="0"/>
                </a:lnTo>
                <a:lnTo>
                  <a:pt x="3563332" y="3"/>
                </a:lnTo>
                <a:lnTo>
                  <a:pt x="5842099" y="3"/>
                </a:lnTo>
                <a:lnTo>
                  <a:pt x="5842099" y="4"/>
                </a:lnTo>
                <a:lnTo>
                  <a:pt x="5835346" y="4"/>
                </a:lnTo>
                <a:lnTo>
                  <a:pt x="5841229" y="40466"/>
                </a:lnTo>
                <a:lnTo>
                  <a:pt x="5858543" y="159110"/>
                </a:lnTo>
                <a:lnTo>
                  <a:pt x="5870645" y="245521"/>
                </a:lnTo>
                <a:lnTo>
                  <a:pt x="5883420" y="348391"/>
                </a:lnTo>
                <a:lnTo>
                  <a:pt x="5898716" y="470463"/>
                </a:lnTo>
                <a:lnTo>
                  <a:pt x="5914853" y="605566"/>
                </a:lnTo>
                <a:lnTo>
                  <a:pt x="5931830" y="757813"/>
                </a:lnTo>
                <a:lnTo>
                  <a:pt x="5949815" y="923777"/>
                </a:lnTo>
                <a:lnTo>
                  <a:pt x="5967801" y="1104142"/>
                </a:lnTo>
                <a:lnTo>
                  <a:pt x="5986122" y="1296166"/>
                </a:lnTo>
                <a:lnTo>
                  <a:pt x="6003099" y="1503278"/>
                </a:lnTo>
                <a:lnTo>
                  <a:pt x="6019404" y="1719991"/>
                </a:lnTo>
                <a:lnTo>
                  <a:pt x="6034196" y="1949048"/>
                </a:lnTo>
                <a:lnTo>
                  <a:pt x="6048315" y="2187706"/>
                </a:lnTo>
                <a:lnTo>
                  <a:pt x="6061595" y="2436652"/>
                </a:lnTo>
                <a:lnTo>
                  <a:pt x="6066301" y="2564211"/>
                </a:lnTo>
                <a:lnTo>
                  <a:pt x="6071512" y="2694512"/>
                </a:lnTo>
                <a:lnTo>
                  <a:pt x="6076386" y="2826871"/>
                </a:lnTo>
                <a:lnTo>
                  <a:pt x="6079580" y="2959917"/>
                </a:lnTo>
                <a:lnTo>
                  <a:pt x="6082438" y="3095705"/>
                </a:lnTo>
                <a:lnTo>
                  <a:pt x="6085463" y="3232865"/>
                </a:lnTo>
                <a:lnTo>
                  <a:pt x="6087480" y="3372768"/>
                </a:lnTo>
                <a:lnTo>
                  <a:pt x="6087480" y="3514043"/>
                </a:lnTo>
                <a:lnTo>
                  <a:pt x="6088489" y="3656689"/>
                </a:lnTo>
                <a:lnTo>
                  <a:pt x="6087480" y="3800707"/>
                </a:lnTo>
                <a:lnTo>
                  <a:pt x="6085463" y="3946783"/>
                </a:lnTo>
                <a:lnTo>
                  <a:pt x="6083614" y="4092858"/>
                </a:lnTo>
                <a:lnTo>
                  <a:pt x="6079580" y="4240991"/>
                </a:lnTo>
                <a:lnTo>
                  <a:pt x="6075378" y="4390495"/>
                </a:lnTo>
                <a:lnTo>
                  <a:pt x="6070503" y="4540000"/>
                </a:lnTo>
                <a:lnTo>
                  <a:pt x="6063612" y="4690876"/>
                </a:lnTo>
                <a:lnTo>
                  <a:pt x="6055375" y="4843123"/>
                </a:lnTo>
                <a:lnTo>
                  <a:pt x="6047475" y="4996057"/>
                </a:lnTo>
                <a:lnTo>
                  <a:pt x="6037390" y="5148990"/>
                </a:lnTo>
                <a:lnTo>
                  <a:pt x="6025287" y="5303981"/>
                </a:lnTo>
                <a:lnTo>
                  <a:pt x="6013185" y="5456914"/>
                </a:lnTo>
                <a:lnTo>
                  <a:pt x="5999233" y="5612591"/>
                </a:lnTo>
                <a:lnTo>
                  <a:pt x="5983937" y="5768953"/>
                </a:lnTo>
                <a:lnTo>
                  <a:pt x="5967801" y="5923258"/>
                </a:lnTo>
                <a:lnTo>
                  <a:pt x="5948975" y="6079621"/>
                </a:lnTo>
                <a:lnTo>
                  <a:pt x="5928804" y="6235297"/>
                </a:lnTo>
                <a:lnTo>
                  <a:pt x="5908801" y="6391660"/>
                </a:lnTo>
                <a:lnTo>
                  <a:pt x="5885437" y="6547336"/>
                </a:lnTo>
                <a:lnTo>
                  <a:pt x="5861568" y="6702327"/>
                </a:lnTo>
                <a:lnTo>
                  <a:pt x="5836524" y="6858002"/>
                </a:lnTo>
                <a:lnTo>
                  <a:pt x="3563332" y="6858002"/>
                </a:lnTo>
                <a:lnTo>
                  <a:pt x="1223490" y="6858002"/>
                </a:lnTo>
                <a:lnTo>
                  <a:pt x="0" y="6858002"/>
                </a:lnTo>
                <a:close/>
              </a:path>
            </a:pathLst>
          </a:cu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3F2EB3-9923-31B2-FA91-18F5DB1339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346" y="1257301"/>
            <a:ext cx="5004649" cy="4343399"/>
          </a:xfrm>
        </p:spPr>
        <p:txBody>
          <a:bodyPr anchor="ctr">
            <a:normAutofit/>
          </a:bodyPr>
          <a:lstStyle/>
          <a:p>
            <a:r>
              <a:rPr lang="nl-BE" dirty="0"/>
              <a:t>Hoe pakken we ons </a:t>
            </a:r>
            <a:r>
              <a:rPr lang="nl-BE" dirty="0" err="1"/>
              <a:t>Klasmanagemnt</a:t>
            </a:r>
            <a:r>
              <a:rPr lang="nl-BE" dirty="0"/>
              <a:t> dan aan?</a:t>
            </a:r>
          </a:p>
        </p:txBody>
      </p:sp>
    </p:spTree>
    <p:extLst>
      <p:ext uri="{BB962C8B-B14F-4D97-AF65-F5344CB8AC3E}">
        <p14:creationId xmlns:p14="http://schemas.microsoft.com/office/powerpoint/2010/main" val="4046075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1" cy="970450"/>
          </a:xfrm>
        </p:spPr>
        <p:txBody>
          <a:bodyPr>
            <a:normAutofit/>
          </a:bodyPr>
          <a:lstStyle/>
          <a:p>
            <a:r>
              <a:rPr lang="nl-BE" dirty="0"/>
              <a:t>Hoe start het?</a:t>
            </a:r>
            <a:endParaRPr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8D526D7-C782-4F65-A21F-A6B40D869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" t="2669" r="616"/>
          <a:stretch/>
        </p:blipFill>
        <p:spPr>
          <a:xfrm>
            <a:off x="0" y="1731964"/>
            <a:ext cx="9144000" cy="5126036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68446DF5-F402-C4C0-814D-20DFBFB730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500627" y="1731963"/>
            <a:ext cx="6134808" cy="4059237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75BBB9-F661-FAE8-6AA7-8FC797F3A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1-Duidelijke afspraken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D2543AB2-CED3-3C2B-851B-5E013CCBF9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1120" y="1493838"/>
            <a:ext cx="4152946" cy="4211637"/>
          </a:xfr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6A303021-B1F2-FA32-309B-68232E346C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9936" y="1493837"/>
            <a:ext cx="4469211" cy="4211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6929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494A96-D987-FEB7-EC86-920FD4F254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0CB7BD-2C51-366D-7073-72D474BB2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2 – Het 4 laden-model</a:t>
            </a:r>
          </a:p>
        </p:txBody>
      </p:sp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FF17E38B-8DC1-FEF8-2658-A7E8B5DE25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544" y="2076450"/>
            <a:ext cx="8805076" cy="3400425"/>
          </a:xfrm>
        </p:spPr>
      </p:pic>
    </p:spTree>
    <p:extLst>
      <p:ext uri="{BB962C8B-B14F-4D97-AF65-F5344CB8AC3E}">
        <p14:creationId xmlns:p14="http://schemas.microsoft.com/office/powerpoint/2010/main" val="10898409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7A6FDB-2E43-71AC-3B3F-A88124BB13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57E7D2-FF15-D3AE-D30E-B5AD1886D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/>
              <a:t>3 – Elementen van een positief leefklimaat (Peer van der Helm)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B7F445C4-A8B3-DC5C-3A89-79587103A0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0815" y="1970631"/>
            <a:ext cx="7754432" cy="3581900"/>
          </a:xfrm>
        </p:spPr>
      </p:pic>
    </p:spTree>
    <p:extLst>
      <p:ext uri="{BB962C8B-B14F-4D97-AF65-F5344CB8AC3E}">
        <p14:creationId xmlns:p14="http://schemas.microsoft.com/office/powerpoint/2010/main" val="9267115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2C85F9B-FF07-E7DD-4079-2E201CA8AA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B33B40-B61A-D25C-4A24-AFE3A9F21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1" cy="970450"/>
          </a:xfrm>
        </p:spPr>
        <p:txBody>
          <a:bodyPr>
            <a:normAutofit/>
          </a:bodyPr>
          <a:lstStyle/>
          <a:p>
            <a:r>
              <a:rPr lang="nl-BE" dirty="0"/>
              <a:t>4- </a:t>
            </a:r>
            <a:r>
              <a:rPr lang="nl-BE" dirty="0" err="1"/>
              <a:t>Circle</a:t>
            </a:r>
            <a:r>
              <a:rPr lang="nl-BE" dirty="0"/>
              <a:t> of courage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E18064E-2B0B-C8B4-95EE-5C304994EF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125" y="1343025"/>
            <a:ext cx="5181600" cy="52578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buClr>
                <a:srgbClr val="EEF604"/>
              </a:buClr>
            </a:pPr>
            <a:r>
              <a:rPr lang="nl-BE" sz="1300" dirty="0"/>
              <a:t>Wat is de </a:t>
            </a:r>
            <a:r>
              <a:rPr lang="nl-BE" sz="1300" dirty="0" err="1"/>
              <a:t>Circle</a:t>
            </a:r>
            <a:r>
              <a:rPr lang="nl-BE" sz="1300" dirty="0"/>
              <a:t> of Courage (COC)?De </a:t>
            </a:r>
            <a:r>
              <a:rPr lang="nl-BE" sz="1300" dirty="0" err="1"/>
              <a:t>Circle</a:t>
            </a:r>
            <a:r>
              <a:rPr lang="nl-BE" sz="1300" dirty="0"/>
              <a:t> of Courage is een opvoedings- en onderwijsmodel gebaseerd op inheemse opvoedingsprincipes en positieve psychologie. </a:t>
            </a:r>
          </a:p>
          <a:p>
            <a:pPr>
              <a:lnSpc>
                <a:spcPct val="90000"/>
              </a:lnSpc>
              <a:buClr>
                <a:srgbClr val="EEF604"/>
              </a:buClr>
            </a:pPr>
            <a:r>
              <a:rPr lang="nl-BE" sz="1300" dirty="0"/>
              <a:t>Het richt zich op vier basisbehoeften van kinderen en jongeren die essentieel zijn voor gezonde ontwikkeling en veerkracht.</a:t>
            </a:r>
          </a:p>
          <a:p>
            <a:pPr>
              <a:lnSpc>
                <a:spcPct val="90000"/>
              </a:lnSpc>
              <a:buClr>
                <a:srgbClr val="EEF604"/>
              </a:buClr>
            </a:pPr>
            <a:r>
              <a:rPr lang="nl-BE" sz="1300" dirty="0"/>
              <a:t>De 4 elementen van de </a:t>
            </a:r>
            <a:r>
              <a:rPr lang="nl-BE" sz="1300" dirty="0" err="1"/>
              <a:t>Circle</a:t>
            </a:r>
            <a:r>
              <a:rPr lang="nl-BE" sz="1300" dirty="0"/>
              <a:t> of Courage</a:t>
            </a:r>
          </a:p>
          <a:p>
            <a:pPr>
              <a:lnSpc>
                <a:spcPct val="90000"/>
              </a:lnSpc>
              <a:buClr>
                <a:srgbClr val="EEF604"/>
              </a:buClr>
            </a:pPr>
            <a:r>
              <a:rPr lang="nl-BE" sz="1300" dirty="0"/>
              <a:t>1️⃣ Behoren (</a:t>
            </a:r>
            <a:r>
              <a:rPr lang="nl-BE" sz="1300" dirty="0" err="1"/>
              <a:t>Belonging</a:t>
            </a:r>
            <a:r>
              <a:rPr lang="nl-BE" sz="1300" dirty="0"/>
              <a:t>)Je verbonden en geaccepteerd voelen binnen een </a:t>
            </a:r>
            <a:r>
              <a:rPr lang="nl-BE" sz="1300" dirty="0" err="1"/>
              <a:t>groep.Relaties</a:t>
            </a:r>
            <a:r>
              <a:rPr lang="nl-BE" sz="1300" dirty="0"/>
              <a:t> opbouwen met anderen geeft een gevoel van veiligheid en vertrouwen.</a:t>
            </a:r>
          </a:p>
          <a:p>
            <a:pPr>
              <a:lnSpc>
                <a:spcPct val="90000"/>
              </a:lnSpc>
              <a:buClr>
                <a:srgbClr val="EEF604"/>
              </a:buClr>
            </a:pPr>
            <a:r>
              <a:rPr lang="nl-BE" sz="1300" dirty="0"/>
              <a:t>2️⃣ Meesterschap (</a:t>
            </a:r>
            <a:r>
              <a:rPr lang="nl-BE" sz="1300" dirty="0" err="1"/>
              <a:t>Mastery</a:t>
            </a:r>
            <a:r>
              <a:rPr lang="nl-BE" sz="1300" dirty="0"/>
              <a:t>)Het ontwikkelen van vaardigheden en </a:t>
            </a:r>
            <a:r>
              <a:rPr lang="nl-BE" sz="1300" dirty="0" err="1"/>
              <a:t>kennis.Ervaren</a:t>
            </a:r>
            <a:r>
              <a:rPr lang="nl-BE" sz="1300" dirty="0"/>
              <a:t> van succes en trots door dingen te kunnen en te leren.</a:t>
            </a:r>
          </a:p>
          <a:p>
            <a:pPr>
              <a:lnSpc>
                <a:spcPct val="90000"/>
              </a:lnSpc>
              <a:buClr>
                <a:srgbClr val="EEF604"/>
              </a:buClr>
            </a:pPr>
            <a:r>
              <a:rPr lang="nl-BE" sz="1300" dirty="0"/>
              <a:t>3️⃣ Onafhankelijkheid (Independence)Leren zelf beslissingen te nemen en verantwoordelijkheid te </a:t>
            </a:r>
            <a:r>
              <a:rPr lang="nl-BE" sz="1300" dirty="0" err="1"/>
              <a:t>dragen.Autonomie</a:t>
            </a:r>
            <a:r>
              <a:rPr lang="nl-BE" sz="1300" dirty="0"/>
              <a:t> en zelfvertrouwen opbouwen.</a:t>
            </a:r>
          </a:p>
          <a:p>
            <a:pPr>
              <a:lnSpc>
                <a:spcPct val="90000"/>
              </a:lnSpc>
              <a:buClr>
                <a:srgbClr val="EEF604"/>
              </a:buClr>
            </a:pPr>
            <a:r>
              <a:rPr lang="nl-BE" sz="1300" dirty="0"/>
              <a:t>4️⃣ Vrijgevigheid (</a:t>
            </a:r>
            <a:r>
              <a:rPr lang="nl-BE" sz="1300" dirty="0" err="1"/>
              <a:t>Generosity</a:t>
            </a:r>
            <a:r>
              <a:rPr lang="nl-BE" sz="1300" dirty="0"/>
              <a:t>)De bereidheid om anderen te helpen en bij te dragen aan de </a:t>
            </a:r>
            <a:r>
              <a:rPr lang="nl-BE" sz="1300" dirty="0" err="1"/>
              <a:t>gemeenschap.Ontwikkelen</a:t>
            </a:r>
            <a:r>
              <a:rPr lang="nl-BE" sz="1300" dirty="0"/>
              <a:t> van empathie en een gevoel van betekenisvolheid.</a:t>
            </a:r>
            <a:endParaRPr lang="en-US" sz="1300" dirty="0"/>
          </a:p>
        </p:txBody>
      </p:sp>
      <p:pic>
        <p:nvPicPr>
          <p:cNvPr id="23" name="Picture 18">
            <a:extLst>
              <a:ext uri="{FF2B5EF4-FFF2-40B4-BE49-F238E27FC236}">
                <a16:creationId xmlns:a16="http://schemas.microsoft.com/office/drawing/2014/main" id="{AD661026-DE64-47F1-9F88-0847B5FB35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650" y="1998132"/>
            <a:ext cx="3250224" cy="3521077"/>
          </a:xfrm>
          <a:prstGeom prst="rect">
            <a:avLst/>
          </a:prstGeom>
        </p:spPr>
      </p:pic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045E23A2-B773-68D9-B915-6AE66C98A69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837" r="4557" b="5"/>
          <a:stretch>
            <a:fillRect/>
          </a:stretch>
        </p:blipFill>
        <p:spPr>
          <a:xfrm>
            <a:off x="5856777" y="2461434"/>
            <a:ext cx="3049098" cy="3258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4342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2F7F9E5-42EB-C60E-D54C-6156A2E04C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34">
            <a:extLst>
              <a:ext uri="{FF2B5EF4-FFF2-40B4-BE49-F238E27FC236}">
                <a16:creationId xmlns:a16="http://schemas.microsoft.com/office/drawing/2014/main" id="{7CFAC9FD-BAD6-47B4-9C11-BE23CEAC7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36">
            <a:extLst>
              <a:ext uri="{FF2B5EF4-FFF2-40B4-BE49-F238E27FC236}">
                <a16:creationId xmlns:a16="http://schemas.microsoft.com/office/drawing/2014/main" id="{45B67B9C-9B45-4084-9BB5-187071EE9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66CD31-A1C9-1B5B-D6AD-75B594D42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937" y="1078264"/>
            <a:ext cx="2567197" cy="4701473"/>
          </a:xfrm>
        </p:spPr>
        <p:txBody>
          <a:bodyPr>
            <a:normAutofit/>
          </a:bodyPr>
          <a:lstStyle/>
          <a:p>
            <a:pPr algn="r"/>
            <a:r>
              <a:rPr lang="nl-BE" sz="3200" dirty="0">
                <a:solidFill>
                  <a:srgbClr val="FFFFFF"/>
                </a:solidFill>
              </a:rPr>
              <a:t>5 – De </a:t>
            </a:r>
            <a:r>
              <a:rPr lang="nl-BE" sz="3200" dirty="0" err="1">
                <a:solidFill>
                  <a:srgbClr val="FFFFFF"/>
                </a:solidFill>
              </a:rPr>
              <a:t>ouderderlijke</a:t>
            </a:r>
            <a:r>
              <a:rPr lang="nl-BE" sz="3200" dirty="0">
                <a:solidFill>
                  <a:srgbClr val="FFFFFF"/>
                </a:solidFill>
              </a:rPr>
              <a:t> vaardigheden (Model van Patterson)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0FDCCBA5-F65D-FD9D-4489-E81F8EF66981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835625" y="1078263"/>
            <a:ext cx="4588183" cy="4701474"/>
          </a:xfrm>
          <a:prstGeom prst="rect">
            <a:avLst/>
          </a:prstGeom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buClrTx/>
              <a:buSzTx/>
              <a:buFontTx/>
              <a:buChar char="•"/>
              <a:tabLst/>
            </a:pPr>
            <a:r>
              <a:rPr kumimoji="0" lang="nl-BE" altLang="nl-BE" sz="16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Focus op positieve interactie:</a:t>
            </a:r>
            <a:br>
              <a:rPr kumimoji="0" lang="nl-BE" altLang="nl-BE" sz="16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</a:br>
            <a:r>
              <a:rPr kumimoji="0" lang="nl-BE" altLang="nl-BE" sz="16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Het model benadrukt hoe belangrijk het is om positieve communicatie en interactie tussen ouder en kind te versterken.</a:t>
            </a: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buClrTx/>
              <a:buSzTx/>
              <a:buFontTx/>
              <a:buChar char="•"/>
              <a:tabLst/>
            </a:pPr>
            <a:r>
              <a:rPr kumimoji="0" lang="nl-BE" altLang="nl-BE" sz="16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Doorbreken van negatieve patronen:</a:t>
            </a:r>
            <a:br>
              <a:rPr kumimoji="0" lang="nl-BE" altLang="nl-BE" sz="16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</a:br>
            <a:r>
              <a:rPr kumimoji="0" lang="nl-BE" altLang="nl-BE" sz="16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Door meer aandacht te geven aan gewenst gedrag, kunnen negatieve patronen worden omgebogen naar constructieve gewoontes.</a:t>
            </a: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buClrTx/>
              <a:buSzTx/>
              <a:buFontTx/>
              <a:buChar char="•"/>
              <a:tabLst/>
            </a:pPr>
            <a:r>
              <a:rPr kumimoji="0" lang="nl-BE" altLang="nl-BE" sz="16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Bevorderen van gewenst gedrag:</a:t>
            </a:r>
            <a:br>
              <a:rPr kumimoji="0" lang="nl-BE" altLang="nl-BE" sz="16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</a:br>
            <a:r>
              <a:rPr kumimoji="0" lang="nl-BE" altLang="nl-BE" sz="16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Ouders leren hoe ze gewenst gedrag effectief kunnen belonen en ondersteunen.</a:t>
            </a: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buClrTx/>
              <a:buSzTx/>
              <a:buFontTx/>
              <a:buChar char="•"/>
              <a:tabLst/>
            </a:pPr>
            <a:r>
              <a:rPr kumimoji="0" lang="nl-BE" altLang="nl-BE" sz="16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Consistente grenzen en structuur:</a:t>
            </a:r>
            <a:br>
              <a:rPr kumimoji="0" lang="nl-BE" altLang="nl-BE" sz="16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</a:br>
            <a:r>
              <a:rPr kumimoji="0" lang="nl-BE" altLang="nl-BE" sz="16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Het model laat zien hoe duidelijke regels en voorspelbaarheid kinderen helpen positief gedrag te ontwikkelen.</a:t>
            </a: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buClrTx/>
              <a:buSzTx/>
              <a:buFontTx/>
              <a:buChar char="•"/>
              <a:tabLst/>
            </a:pPr>
            <a:r>
              <a:rPr kumimoji="0" lang="nl-BE" altLang="nl-BE" sz="16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Opbouw van een warm opvoedingsklimaat:</a:t>
            </a:r>
            <a:br>
              <a:rPr kumimoji="0" lang="nl-BE" altLang="nl-BE" sz="16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</a:br>
            <a:r>
              <a:rPr kumimoji="0" lang="nl-BE" altLang="nl-BE" sz="16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Met meer positieve aandacht en minder conflicten groeit een veilige en stimulerende omgeving voor het kind.</a:t>
            </a:r>
          </a:p>
        </p:txBody>
      </p:sp>
    </p:spTree>
    <p:extLst>
      <p:ext uri="{BB962C8B-B14F-4D97-AF65-F5344CB8AC3E}">
        <p14:creationId xmlns:p14="http://schemas.microsoft.com/office/powerpoint/2010/main" val="32789302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0CB2CFF-1AF8-D316-4A02-4F82EA865C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77A3A6-0F8D-722B-AB75-8194B027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46" y="609600"/>
            <a:ext cx="2309062" cy="970450"/>
          </a:xfrm>
        </p:spPr>
        <p:txBody>
          <a:bodyPr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nl-BE" sz="2000" dirty="0"/>
              <a:t>6 – LSCI</a:t>
            </a:r>
            <a:br>
              <a:rPr lang="nl-BE" sz="2000" dirty="0"/>
            </a:br>
            <a:endParaRPr lang="nl-BE" sz="2000" dirty="0"/>
          </a:p>
        </p:txBody>
      </p:sp>
      <p:sp>
        <p:nvSpPr>
          <p:cNvPr id="52" name="Content Placeholder 51">
            <a:extLst>
              <a:ext uri="{FF2B5EF4-FFF2-40B4-BE49-F238E27FC236}">
                <a16:creationId xmlns:a16="http://schemas.microsoft.com/office/drawing/2014/main" id="{B7F5F364-7404-6D02-A4CE-3A1F79BE28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561" y="1599101"/>
            <a:ext cx="4943475" cy="4972050"/>
          </a:xfrm>
        </p:spPr>
        <p:txBody>
          <a:bodyPr anchor="t">
            <a:normAutofit fontScale="92500" lnSpcReduction="10000"/>
          </a:bodyPr>
          <a:lstStyle/>
          <a:p>
            <a:pPr>
              <a:buNone/>
            </a:pPr>
            <a:r>
              <a:rPr lang="nl-BE" sz="1200" b="1" dirty="0"/>
              <a:t>📌 Wat is LSCI?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sz="1200" b="1" dirty="0"/>
              <a:t>LSCI</a:t>
            </a:r>
            <a:r>
              <a:rPr lang="nl-BE" sz="1200" dirty="0"/>
              <a:t> = </a:t>
            </a:r>
            <a:r>
              <a:rPr lang="nl-BE" sz="1200" b="1" dirty="0"/>
              <a:t>Life Space Crisis </a:t>
            </a:r>
            <a:r>
              <a:rPr lang="nl-BE" sz="1200" b="1" dirty="0" err="1"/>
              <a:t>Intervention</a:t>
            </a:r>
            <a:endParaRPr lang="nl-BE" sz="1200" dirty="0"/>
          </a:p>
          <a:p>
            <a:pPr>
              <a:buFont typeface="Arial" panose="020B0604020202020204" pitchFamily="34" charset="0"/>
              <a:buChar char="•"/>
            </a:pPr>
            <a:r>
              <a:rPr lang="nl-BE" sz="1200" dirty="0"/>
              <a:t>Therapeutische, verbale interventiemethode voor omgaan met escalatie bij kinderen/jongeren.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sz="1200" dirty="0"/>
              <a:t>Wordt gebruikt in jeugdzorg, onderwijs en hulpverlening.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sz="1200" dirty="0"/>
              <a:t>Richt zich op het begrijpen en ombuigen van probleemgedrag door gesprekken in de ‘leefruimte’ van het kind.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sz="1200" dirty="0"/>
              <a:t>Doel: van crisis een leermoment maken; relatie versterken en nieuw gedrag aanleren.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sz="1200" dirty="0"/>
              <a:t>Fasen van LSCI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sz="1200" dirty="0"/>
              <a:t>Drain Off - De-escaleren: emoties tot rust brengen.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sz="1200" dirty="0"/>
              <a:t>Timeline - De feiten op een rij zetten: wat is er precies gebeurd?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sz="1200" dirty="0"/>
              <a:t>Central </a:t>
            </a:r>
            <a:r>
              <a:rPr lang="nl-BE" sz="1200" dirty="0" err="1"/>
              <a:t>IssueKernprobleem</a:t>
            </a:r>
            <a:r>
              <a:rPr lang="nl-BE" sz="1200" dirty="0"/>
              <a:t> achterhalen -  wat zit er echt achter het gedrag?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sz="1200" dirty="0" err="1"/>
              <a:t>Insight</a:t>
            </a:r>
            <a:r>
              <a:rPr lang="nl-BE" sz="1200" dirty="0"/>
              <a:t>- Samen inzichten opdoen: hoe kan het kind dit anders zien?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sz="1200" dirty="0"/>
              <a:t>New Skills - Alternatieve gedragsmogelijkheden bedenken en oefenen.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sz="1200" dirty="0"/>
              <a:t>Transfer of </a:t>
            </a:r>
            <a:r>
              <a:rPr lang="nl-BE" sz="1200" dirty="0" err="1"/>
              <a:t>LearningToepassen</a:t>
            </a:r>
            <a:r>
              <a:rPr lang="nl-BE" sz="1200" dirty="0"/>
              <a:t> - plannen maken om het nieuwe gedrag in praktijk te brengen.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sz="1200" dirty="0"/>
              <a:t>🎯 </a:t>
            </a:r>
            <a:r>
              <a:rPr lang="nl-BE" sz="1200" dirty="0" err="1"/>
              <a:t>BedoelingCrisis</a:t>
            </a:r>
            <a:r>
              <a:rPr lang="nl-BE" sz="1200" dirty="0"/>
              <a:t> ombuigen naar </a:t>
            </a:r>
            <a:r>
              <a:rPr lang="nl-BE" sz="1200" dirty="0" err="1"/>
              <a:t>groei.Inzicht</a:t>
            </a:r>
            <a:r>
              <a:rPr lang="nl-BE" sz="1200" dirty="0"/>
              <a:t> geven in eigen emoties en </a:t>
            </a:r>
            <a:r>
              <a:rPr lang="nl-BE" sz="1200" dirty="0" err="1"/>
              <a:t>gedrag.Relatie</a:t>
            </a:r>
            <a:r>
              <a:rPr lang="nl-BE" sz="1200" dirty="0"/>
              <a:t> tussen begeleider en kind </a:t>
            </a:r>
            <a:r>
              <a:rPr lang="nl-BE" sz="1200" dirty="0" err="1"/>
              <a:t>versterken.Voorkomen</a:t>
            </a:r>
            <a:r>
              <a:rPr lang="nl-BE" sz="1200" dirty="0"/>
              <a:t> van herhaling door nieuwe vaardigheden aan te leren.</a:t>
            </a: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3414712" y="1"/>
            <a:ext cx="5729288" cy="6858000"/>
          </a:xfrm>
          <a:prstGeom prst="rect">
            <a:avLst/>
          </a:prstGeom>
        </p:spPr>
      </p:pic>
      <p:pic>
        <p:nvPicPr>
          <p:cNvPr id="5" name="Tijdelijke aanduiding voor inhoud 4" descr="Afbeelding met tekst, schermopname, Lettertype, kaart&#10;&#10;Door AI gegenereerde inhoud is mogelijk onjuist.">
            <a:extLst>
              <a:ext uri="{FF2B5EF4-FFF2-40B4-BE49-F238E27FC236}">
                <a16:creationId xmlns:a16="http://schemas.microsoft.com/office/drawing/2014/main" id="{7A59C9E9-064E-6F7C-300A-7961FC3DE9A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4836" r="-1" b="10246"/>
          <a:stretch>
            <a:fillRect/>
          </a:stretch>
        </p:blipFill>
        <p:spPr bwMode="auto">
          <a:xfrm>
            <a:off x="5215112" y="1509717"/>
            <a:ext cx="3823812" cy="463866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2103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5A170B8-C4E9-E28A-8E65-41A3C16686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90949-F9C8-06C2-72BE-A6351A39C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1" cy="970450"/>
          </a:xfrm>
        </p:spPr>
        <p:txBody>
          <a:bodyPr>
            <a:normAutofit/>
          </a:bodyPr>
          <a:lstStyle/>
          <a:p>
            <a:r>
              <a:rPr lang="nl-BE" dirty="0"/>
              <a:t>Hoe start het?</a:t>
            </a:r>
            <a:endParaRPr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166C517-B8C3-4E12-B4D4-B5A2C70A4D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" t="2669" r="616"/>
          <a:stretch/>
        </p:blipFill>
        <p:spPr>
          <a:xfrm>
            <a:off x="0" y="1731964"/>
            <a:ext cx="9144000" cy="5126036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080FDF9D-A37A-A66A-1052-519A6D8C98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85800" y="2541993"/>
            <a:ext cx="7764463" cy="2439177"/>
          </a:xfrm>
        </p:spPr>
      </p:pic>
    </p:spTree>
    <p:extLst>
      <p:ext uri="{BB962C8B-B14F-4D97-AF65-F5344CB8AC3E}">
        <p14:creationId xmlns:p14="http://schemas.microsoft.com/office/powerpoint/2010/main" val="987184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B6E6D6F-8828-DC72-B1EE-502A55C155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A5841-23AA-DDFA-19C0-83E50AE70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1" cy="970450"/>
          </a:xfrm>
        </p:spPr>
        <p:txBody>
          <a:bodyPr>
            <a:normAutofit/>
          </a:bodyPr>
          <a:lstStyle/>
          <a:p>
            <a:r>
              <a:t>Uitgangspunt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9D1434F-1BAF-E11E-C2A8-0C9ADC67A9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" t="2669" r="616"/>
          <a:stretch/>
        </p:blipFill>
        <p:spPr>
          <a:xfrm>
            <a:off x="0" y="1731964"/>
            <a:ext cx="9144000" cy="5126036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1199534-88BD-C318-1489-BB5718232EA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85800" y="1892830"/>
          <a:ext cx="7765256" cy="38983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547281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1" cy="970450"/>
          </a:xfrm>
        </p:spPr>
        <p:txBody>
          <a:bodyPr>
            <a:normAutofit/>
          </a:bodyPr>
          <a:lstStyle/>
          <a:p>
            <a:r>
              <a:rPr lang="nl-BE"/>
              <a:t>Achtergrond van de Jongeren</a:t>
            </a:r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52E99A2D-5B21-9780-F3C1-30B1621254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6031968"/>
              </p:ext>
            </p:extLst>
          </p:nvPr>
        </p:nvGraphicFramePr>
        <p:xfrm>
          <a:off x="685800" y="1731963"/>
          <a:ext cx="7765256" cy="4059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95CB840F-8E41-4CA5-B79B-25CC80AD23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2309062" cy="970450"/>
          </a:xfrm>
        </p:spPr>
        <p:txBody>
          <a:bodyPr anchor="b">
            <a:normAutofit/>
          </a:bodyPr>
          <a:lstStyle/>
          <a:p>
            <a:pPr algn="l"/>
            <a:r>
              <a:rPr lang="nl-BE" sz="240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Emoties en Beleving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F9B27335-0B3C-E154-BE2A-3DA91DF1D6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346" y="1732449"/>
            <a:ext cx="2309062" cy="4482084"/>
          </a:xfrm>
        </p:spPr>
        <p:txBody>
          <a:bodyPr anchor="t">
            <a:normAutofit/>
          </a:bodyPr>
          <a:lstStyle/>
          <a:p>
            <a:endParaRPr lang="en-US" sz="1400">
              <a:ln>
                <a:solidFill>
                  <a:srgbClr val="404040">
                    <a:alpha val="10000"/>
                  </a:srgbClr>
                </a:solidFill>
              </a:ln>
              <a:solidFill>
                <a:srgbClr val="DADADA"/>
              </a:solidFill>
            </a:endParaRPr>
          </a:p>
        </p:txBody>
      </p:sp>
      <p:pic>
        <p:nvPicPr>
          <p:cNvPr id="6" name="Tijdelijke aanduiding voor inhoud 5" descr="Afbeelding met tekst, tekenfilm, schermopname, poster&#10;&#10;Door AI gegenereerde inhoud is mogelijk onjuist.">
            <a:extLst>
              <a:ext uri="{FF2B5EF4-FFF2-40B4-BE49-F238E27FC236}">
                <a16:creationId xmlns:a16="http://schemas.microsoft.com/office/drawing/2014/main" id="{8C59A764-2AC8-5EB3-17D8-6AE742A387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4408" y="135139"/>
            <a:ext cx="4463667" cy="668714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1" cy="970450"/>
          </a:xfrm>
        </p:spPr>
        <p:txBody>
          <a:bodyPr>
            <a:normAutofit/>
          </a:bodyPr>
          <a:lstStyle/>
          <a:p>
            <a:r>
              <a:rPr lang="nl-BE"/>
              <a:t>Pedagogische Spanningsvelden</a:t>
            </a:r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05164652-3E80-63F3-4089-5C2B4FF62F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4528144"/>
              </p:ext>
            </p:extLst>
          </p:nvPr>
        </p:nvGraphicFramePr>
        <p:xfrm>
          <a:off x="685800" y="1731963"/>
          <a:ext cx="7765256" cy="4059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1" cy="970450"/>
          </a:xfrm>
        </p:spPr>
        <p:txBody>
          <a:bodyPr>
            <a:normAutofit/>
          </a:bodyPr>
          <a:lstStyle/>
          <a:p>
            <a:r>
              <a:t>Complexiteit van Differentiatie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8D526D7-C782-4F65-A21F-A6B40D869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" t="2669" r="616"/>
          <a:stretch/>
        </p:blipFill>
        <p:spPr>
          <a:xfrm>
            <a:off x="0" y="1731964"/>
            <a:ext cx="9144000" cy="5126036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5CE07C1-0355-3AAE-DA58-658DDE0B8F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648354"/>
              </p:ext>
            </p:extLst>
          </p:nvPr>
        </p:nvGraphicFramePr>
        <p:xfrm>
          <a:off x="685800" y="1892830"/>
          <a:ext cx="7765256" cy="38983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E3C25B9-52EA-43ED-0E0B-FBBEC61113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C14C1-48EE-5C25-AAFB-460AF4C2A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1" cy="970450"/>
          </a:xfrm>
        </p:spPr>
        <p:txBody>
          <a:bodyPr>
            <a:normAutofit/>
          </a:bodyPr>
          <a:lstStyle/>
          <a:p>
            <a:r>
              <a:rPr lang="nl-BE"/>
              <a:t>Complexiteit van Differentiatie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CEE52FE-C2AB-0996-8365-54FEC0947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" t="2669" r="616"/>
          <a:stretch/>
        </p:blipFill>
        <p:spPr>
          <a:xfrm>
            <a:off x="0" y="1731964"/>
            <a:ext cx="9144000" cy="5126036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1F65B355-7C49-4EFD-1C93-1759CFC874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61185" y="1362075"/>
            <a:ext cx="8087515" cy="5381625"/>
          </a:xfrm>
        </p:spPr>
      </p:pic>
    </p:spTree>
    <p:extLst>
      <p:ext uri="{BB962C8B-B14F-4D97-AF65-F5344CB8AC3E}">
        <p14:creationId xmlns:p14="http://schemas.microsoft.com/office/powerpoint/2010/main" val="18306712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isteen">
  <a:themeElements>
    <a:clrScheme name="Leisteen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Leisteen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eistee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TM04033929[[fn=Leisteen]]</Template>
  <TotalTime>916</TotalTime>
  <Words>1153</Words>
  <Application>Microsoft Office PowerPoint</Application>
  <PresentationFormat>Diavoorstelling (4:3)</PresentationFormat>
  <Paragraphs>134</Paragraphs>
  <Slides>25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25</vt:i4>
      </vt:variant>
    </vt:vector>
  </HeadingPairs>
  <TitlesOfParts>
    <vt:vector size="32" baseType="lpstr">
      <vt:lpstr>Aptos</vt:lpstr>
      <vt:lpstr>Arial</vt:lpstr>
      <vt:lpstr>Calisto MT</vt:lpstr>
      <vt:lpstr>Segoe UI Emoji</vt:lpstr>
      <vt:lpstr>Symbol</vt:lpstr>
      <vt:lpstr>Wingdings 2</vt:lpstr>
      <vt:lpstr>Leisteen</vt:lpstr>
      <vt:lpstr>Lesgeven in een Gesloten Instelling</vt:lpstr>
      <vt:lpstr>Hoe start het?</vt:lpstr>
      <vt:lpstr>Hoe start het?</vt:lpstr>
      <vt:lpstr>Uitgangspunt</vt:lpstr>
      <vt:lpstr>Achtergrond van de Jongeren</vt:lpstr>
      <vt:lpstr>Emoties en Beleving</vt:lpstr>
      <vt:lpstr>Pedagogische Spanningsvelden</vt:lpstr>
      <vt:lpstr>Complexiteit van Differentiatie</vt:lpstr>
      <vt:lpstr>Complexiteit van Differentiatie</vt:lpstr>
      <vt:lpstr>Meervoudige Rollen van de Leerkracht</vt:lpstr>
      <vt:lpstr>Zelfdeterminatietheorie – Basisnoden</vt:lpstr>
      <vt:lpstr>Brede Basisnoden van het Kind</vt:lpstr>
      <vt:lpstr>Obstakels tijdens het leerproces</vt:lpstr>
      <vt:lpstr>Obstakels tijdens het leerproces</vt:lpstr>
      <vt:lpstr>Obstakels tijdens het leerproces</vt:lpstr>
      <vt:lpstr>Obstakels tijdens het leerproces</vt:lpstr>
      <vt:lpstr>Obstakels tijdens het leerproces</vt:lpstr>
      <vt:lpstr>Obstakels tijdens het leerproces</vt:lpstr>
      <vt:lpstr>Hoe pakken we ons Klasmanagemnt dan aan?</vt:lpstr>
      <vt:lpstr>1-Duidelijke afspraken</vt:lpstr>
      <vt:lpstr>2 – Het 4 laden-model</vt:lpstr>
      <vt:lpstr>3 – Elementen van een positief leefklimaat (Peer van der Helm)</vt:lpstr>
      <vt:lpstr>4- Circle of courage</vt:lpstr>
      <vt:lpstr>5 – De ouderderlijke vaardigheden (Model van Patterson)</vt:lpstr>
      <vt:lpstr>6 – LSCI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Nil De Rycke</dc:creator>
  <cp:keywords/>
  <dc:description>generated using python-pptx</dc:description>
  <cp:lastModifiedBy>Nil De Rycke</cp:lastModifiedBy>
  <cp:revision>2</cp:revision>
  <dcterms:created xsi:type="dcterms:W3CDTF">2013-01-27T09:14:16Z</dcterms:created>
  <dcterms:modified xsi:type="dcterms:W3CDTF">2025-06-15T21:11:31Z</dcterms:modified>
  <cp:category/>
</cp:coreProperties>
</file>